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2" r:id="rId5"/>
    <p:sldId id="259" r:id="rId6"/>
    <p:sldId id="261" r:id="rId7"/>
    <p:sldId id="263" r:id="rId8"/>
    <p:sldId id="258" r:id="rId9"/>
    <p:sldId id="264" r:id="rId10"/>
    <p:sldId id="265" r:id="rId11"/>
    <p:sldId id="266" r:id="rId12"/>
    <p:sldId id="267" r:id="rId13"/>
    <p:sldId id="268" r:id="rId14"/>
    <p:sldId id="270" r:id="rId15"/>
    <p:sldId id="276" r:id="rId16"/>
    <p:sldId id="277" r:id="rId17"/>
    <p:sldId id="274" r:id="rId18"/>
    <p:sldId id="271" r:id="rId19"/>
    <p:sldId id="272" r:id="rId20"/>
    <p:sldId id="278" r:id="rId21"/>
    <p:sldId id="279" r:id="rId22"/>
    <p:sldId id="269" r:id="rId23"/>
    <p:sldId id="273"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manickam Shankaran &lt;School of Sport and Health Sciences&gt;" userId="6215039f-f140-442d-8736-7bb26bfe2e48" providerId="ADAL" clId="{66C154E6-33BD-4234-9CA2-2A7A356A6E8D}"/>
    <pc:docChg chg="undo redo custSel addSld delSld modSld sldOrd">
      <pc:chgData name="Rajmanickam Shankaran &lt;School of Sport and Health Sciences&gt;" userId="6215039f-f140-442d-8736-7bb26bfe2e48" providerId="ADAL" clId="{66C154E6-33BD-4234-9CA2-2A7A356A6E8D}" dt="2023-04-21T08:18:20.682" v="3991" actId="20577"/>
      <pc:docMkLst>
        <pc:docMk/>
      </pc:docMkLst>
      <pc:sldChg chg="addSp delSp modSp mod setBg">
        <pc:chgData name="Rajmanickam Shankaran &lt;School of Sport and Health Sciences&gt;" userId="6215039f-f140-442d-8736-7bb26bfe2e48" providerId="ADAL" clId="{66C154E6-33BD-4234-9CA2-2A7A356A6E8D}" dt="2023-04-21T08:08:34.880" v="3810" actId="26606"/>
        <pc:sldMkLst>
          <pc:docMk/>
          <pc:sldMk cId="3992347284" sldId="256"/>
        </pc:sldMkLst>
        <pc:spChg chg="mod">
          <ac:chgData name="Rajmanickam Shankaran &lt;School of Sport and Health Sciences&gt;" userId="6215039f-f140-442d-8736-7bb26bfe2e48" providerId="ADAL" clId="{66C154E6-33BD-4234-9CA2-2A7A356A6E8D}" dt="2023-04-21T08:08:34.880" v="3810" actId="26606"/>
          <ac:spMkLst>
            <pc:docMk/>
            <pc:sldMk cId="3992347284" sldId="256"/>
            <ac:spMk id="2" creationId="{447118B8-E49C-4E62-B187-FCCEC1742E98}"/>
          </ac:spMkLst>
        </pc:spChg>
        <pc:spChg chg="mod">
          <ac:chgData name="Rajmanickam Shankaran &lt;School of Sport and Health Sciences&gt;" userId="6215039f-f140-442d-8736-7bb26bfe2e48" providerId="ADAL" clId="{66C154E6-33BD-4234-9CA2-2A7A356A6E8D}" dt="2023-04-21T08:08:34.880" v="3810" actId="26606"/>
          <ac:spMkLst>
            <pc:docMk/>
            <pc:sldMk cId="3992347284" sldId="256"/>
            <ac:spMk id="3" creationId="{77763D33-B0C9-4AF7-9F8A-4FD4FF79939A}"/>
          </ac:spMkLst>
        </pc:spChg>
        <pc:spChg chg="add del">
          <ac:chgData name="Rajmanickam Shankaran &lt;School of Sport and Health Sciences&gt;" userId="6215039f-f140-442d-8736-7bb26bfe2e48" providerId="ADAL" clId="{66C154E6-33BD-4234-9CA2-2A7A356A6E8D}" dt="2023-04-21T08:08:21.220" v="3808" actId="26606"/>
          <ac:spMkLst>
            <pc:docMk/>
            <pc:sldMk cId="3992347284" sldId="256"/>
            <ac:spMk id="13" creationId="{66D61E08-70C3-48D8-BEA0-787111DC30DA}"/>
          </ac:spMkLst>
        </pc:spChg>
        <pc:spChg chg="add del">
          <ac:chgData name="Rajmanickam Shankaran &lt;School of Sport and Health Sciences&gt;" userId="6215039f-f140-442d-8736-7bb26bfe2e48" providerId="ADAL" clId="{66C154E6-33BD-4234-9CA2-2A7A356A6E8D}" dt="2023-04-21T08:08:21.220" v="3808" actId="26606"/>
          <ac:spMkLst>
            <pc:docMk/>
            <pc:sldMk cId="3992347284" sldId="256"/>
            <ac:spMk id="15" creationId="{FC55298F-0AE5-478E-AD2B-03C2614C5833}"/>
          </ac:spMkLst>
        </pc:spChg>
        <pc:spChg chg="add del">
          <ac:chgData name="Rajmanickam Shankaran &lt;School of Sport and Health Sciences&gt;" userId="6215039f-f140-442d-8736-7bb26bfe2e48" providerId="ADAL" clId="{66C154E6-33BD-4234-9CA2-2A7A356A6E8D}" dt="2023-04-21T08:08:21.220" v="3808" actId="26606"/>
          <ac:spMkLst>
            <pc:docMk/>
            <pc:sldMk cId="3992347284" sldId="256"/>
            <ac:spMk id="17" creationId="{C180E4EA-0B63-4779-A895-7E90E71088F3}"/>
          </ac:spMkLst>
        </pc:spChg>
        <pc:spChg chg="add del">
          <ac:chgData name="Rajmanickam Shankaran &lt;School of Sport and Health Sciences&gt;" userId="6215039f-f140-442d-8736-7bb26bfe2e48" providerId="ADAL" clId="{66C154E6-33BD-4234-9CA2-2A7A356A6E8D}" dt="2023-04-21T08:08:21.220" v="3808" actId="26606"/>
          <ac:spMkLst>
            <pc:docMk/>
            <pc:sldMk cId="3992347284" sldId="256"/>
            <ac:spMk id="19" creationId="{CEE01D9D-3DE8-4EED-B0D3-8F3C79CC7673}"/>
          </ac:spMkLst>
        </pc:spChg>
        <pc:spChg chg="add del">
          <ac:chgData name="Rajmanickam Shankaran &lt;School of Sport and Health Sciences&gt;" userId="6215039f-f140-442d-8736-7bb26bfe2e48" providerId="ADAL" clId="{66C154E6-33BD-4234-9CA2-2A7A356A6E8D}" dt="2023-04-21T08:08:21.220" v="3808" actId="26606"/>
          <ac:spMkLst>
            <pc:docMk/>
            <pc:sldMk cId="3992347284" sldId="256"/>
            <ac:spMk id="21" creationId="{89AF5CE9-607F-43F4-8983-DCD6DA4051FD}"/>
          </ac:spMkLst>
        </pc:spChg>
        <pc:spChg chg="add del">
          <ac:chgData name="Rajmanickam Shankaran &lt;School of Sport and Health Sciences&gt;" userId="6215039f-f140-442d-8736-7bb26bfe2e48" providerId="ADAL" clId="{66C154E6-33BD-4234-9CA2-2A7A356A6E8D}" dt="2023-04-21T08:08:21.220" v="3808" actId="26606"/>
          <ac:spMkLst>
            <pc:docMk/>
            <pc:sldMk cId="3992347284" sldId="256"/>
            <ac:spMk id="23" creationId="{6EEA2DBD-9E1E-4521-8C01-F32AD18A89E3}"/>
          </ac:spMkLst>
        </pc:spChg>
        <pc:spChg chg="add del">
          <ac:chgData name="Rajmanickam Shankaran &lt;School of Sport and Health Sciences&gt;" userId="6215039f-f140-442d-8736-7bb26bfe2e48" providerId="ADAL" clId="{66C154E6-33BD-4234-9CA2-2A7A356A6E8D}" dt="2023-04-21T08:08:21.220" v="3808" actId="26606"/>
          <ac:spMkLst>
            <pc:docMk/>
            <pc:sldMk cId="3992347284" sldId="256"/>
            <ac:spMk id="25" creationId="{15BBD2C1-BA9B-46A9-A27A-33498B169272}"/>
          </ac:spMkLst>
        </pc:spChg>
        <pc:picChg chg="add del">
          <ac:chgData name="Rajmanickam Shankaran &lt;School of Sport and Health Sciences&gt;" userId="6215039f-f140-442d-8736-7bb26bfe2e48" providerId="ADAL" clId="{66C154E6-33BD-4234-9CA2-2A7A356A6E8D}" dt="2023-04-21T08:08:21.220" v="3808" actId="26606"/>
          <ac:picMkLst>
            <pc:docMk/>
            <pc:sldMk cId="3992347284" sldId="256"/>
            <ac:picMk id="5" creationId="{54549B5D-9033-AA47-C4C5-4CD58345AD2C}"/>
          </ac:picMkLst>
        </pc:picChg>
        <pc:picChg chg="add del">
          <ac:chgData name="Rajmanickam Shankaran &lt;School of Sport and Health Sciences&gt;" userId="6215039f-f140-442d-8736-7bb26bfe2e48" providerId="ADAL" clId="{66C154E6-33BD-4234-9CA2-2A7A356A6E8D}" dt="2023-04-21T08:08:34.880" v="3810" actId="26606"/>
          <ac:picMkLst>
            <pc:docMk/>
            <pc:sldMk cId="3992347284" sldId="256"/>
            <ac:picMk id="27" creationId="{9F46C063-9B69-A4DF-0095-65BF050FEB8A}"/>
          </ac:picMkLst>
        </pc:picChg>
        <pc:cxnChg chg="add del">
          <ac:chgData name="Rajmanickam Shankaran &lt;School of Sport and Health Sciences&gt;" userId="6215039f-f140-442d-8736-7bb26bfe2e48" providerId="ADAL" clId="{66C154E6-33BD-4234-9CA2-2A7A356A6E8D}" dt="2023-04-21T08:08:21.220" v="3808" actId="26606"/>
          <ac:cxnSpMkLst>
            <pc:docMk/>
            <pc:sldMk cId="3992347284" sldId="256"/>
            <ac:cxnSpMk id="9" creationId="{A57C1A16-B8AB-4D99-A195-A38F556A6486}"/>
          </ac:cxnSpMkLst>
        </pc:cxnChg>
        <pc:cxnChg chg="add del">
          <ac:chgData name="Rajmanickam Shankaran &lt;School of Sport and Health Sciences&gt;" userId="6215039f-f140-442d-8736-7bb26bfe2e48" providerId="ADAL" clId="{66C154E6-33BD-4234-9CA2-2A7A356A6E8D}" dt="2023-04-21T08:08:21.220" v="3808" actId="26606"/>
          <ac:cxnSpMkLst>
            <pc:docMk/>
            <pc:sldMk cId="3992347284" sldId="256"/>
            <ac:cxnSpMk id="11" creationId="{F8A9B20B-D1DD-4573-B5EC-558029519236}"/>
          </ac:cxnSpMkLst>
        </pc:cxnChg>
      </pc:sldChg>
      <pc:sldChg chg="modSp mod">
        <pc:chgData name="Rajmanickam Shankaran &lt;School of Sport and Health Sciences&gt;" userId="6215039f-f140-442d-8736-7bb26bfe2e48" providerId="ADAL" clId="{66C154E6-33BD-4234-9CA2-2A7A356A6E8D}" dt="2023-04-21T08:07:25.650" v="3800"/>
        <pc:sldMkLst>
          <pc:docMk/>
          <pc:sldMk cId="2238675067" sldId="257"/>
        </pc:sldMkLst>
        <pc:spChg chg="mod">
          <ac:chgData name="Rajmanickam Shankaran &lt;School of Sport and Health Sciences&gt;" userId="6215039f-f140-442d-8736-7bb26bfe2e48" providerId="ADAL" clId="{66C154E6-33BD-4234-9CA2-2A7A356A6E8D}" dt="2023-04-21T08:07:25.650" v="3800"/>
          <ac:spMkLst>
            <pc:docMk/>
            <pc:sldMk cId="2238675067" sldId="257"/>
            <ac:spMk id="2" creationId="{11FCE471-0C0A-4B5E-97A8-2C0CA89A74F4}"/>
          </ac:spMkLst>
        </pc:spChg>
        <pc:spChg chg="mod">
          <ac:chgData name="Rajmanickam Shankaran &lt;School of Sport and Health Sciences&gt;" userId="6215039f-f140-442d-8736-7bb26bfe2e48" providerId="ADAL" clId="{66C154E6-33BD-4234-9CA2-2A7A356A6E8D}" dt="2023-04-21T08:07:25.650" v="3800"/>
          <ac:spMkLst>
            <pc:docMk/>
            <pc:sldMk cId="2238675067" sldId="257"/>
            <ac:spMk id="3" creationId="{5CA00A87-0580-4A96-913B-23062759CD47}"/>
          </ac:spMkLst>
        </pc:spChg>
      </pc:sldChg>
      <pc:sldChg chg="addSp delSp modSp new mod ord setBg">
        <pc:chgData name="Rajmanickam Shankaran &lt;School of Sport and Health Sciences&gt;" userId="6215039f-f140-442d-8736-7bb26bfe2e48" providerId="ADAL" clId="{66C154E6-33BD-4234-9CA2-2A7A356A6E8D}" dt="2023-04-21T08:06:12.862" v="3748"/>
        <pc:sldMkLst>
          <pc:docMk/>
          <pc:sldMk cId="3281433863" sldId="258"/>
        </pc:sldMkLst>
        <pc:spChg chg="del mod">
          <ac:chgData name="Rajmanickam Shankaran &lt;School of Sport and Health Sciences&gt;" userId="6215039f-f140-442d-8736-7bb26bfe2e48" providerId="ADAL" clId="{66C154E6-33BD-4234-9CA2-2A7A356A6E8D}" dt="2023-04-21T04:36:17.015" v="4" actId="26606"/>
          <ac:spMkLst>
            <pc:docMk/>
            <pc:sldMk cId="3281433863" sldId="258"/>
            <ac:spMk id="2" creationId="{0648CF6D-9F14-4762-968A-753C0FEBDC6F}"/>
          </ac:spMkLst>
        </pc:spChg>
        <pc:spChg chg="del">
          <ac:chgData name="Rajmanickam Shankaran &lt;School of Sport and Health Sciences&gt;" userId="6215039f-f140-442d-8736-7bb26bfe2e48" providerId="ADAL" clId="{66C154E6-33BD-4234-9CA2-2A7A356A6E8D}" dt="2023-04-21T04:35:44.821" v="1"/>
          <ac:spMkLst>
            <pc:docMk/>
            <pc:sldMk cId="3281433863" sldId="258"/>
            <ac:spMk id="3" creationId="{8F0FDFB3-69F2-4F17-91D9-FB871176D280}"/>
          </ac:spMkLst>
        </pc:spChg>
        <pc:spChg chg="add del">
          <ac:chgData name="Rajmanickam Shankaran &lt;School of Sport and Health Sciences&gt;" userId="6215039f-f140-442d-8736-7bb26bfe2e48" providerId="ADAL" clId="{66C154E6-33BD-4234-9CA2-2A7A356A6E8D}" dt="2023-04-21T04:36:17.014" v="3" actId="26606"/>
          <ac:spMkLst>
            <pc:docMk/>
            <pc:sldMk cId="3281433863" sldId="258"/>
            <ac:spMk id="8" creationId="{2BD9505F-8A3F-6FE6-1E6E-85B95A29AB5A}"/>
          </ac:spMkLst>
        </pc:spChg>
        <pc:spChg chg="add del">
          <ac:chgData name="Rajmanickam Shankaran &lt;School of Sport and Health Sciences&gt;" userId="6215039f-f140-442d-8736-7bb26bfe2e48" providerId="ADAL" clId="{66C154E6-33BD-4234-9CA2-2A7A356A6E8D}" dt="2023-04-21T04:36:17.014" v="3" actId="26606"/>
          <ac:spMkLst>
            <pc:docMk/>
            <pc:sldMk cId="3281433863" sldId="258"/>
            <ac:spMk id="11" creationId="{2B97F24A-32CE-4C1C-A50D-3016B394DCFB}"/>
          </ac:spMkLst>
        </pc:spChg>
        <pc:spChg chg="add del">
          <ac:chgData name="Rajmanickam Shankaran &lt;School of Sport and Health Sciences&gt;" userId="6215039f-f140-442d-8736-7bb26bfe2e48" providerId="ADAL" clId="{66C154E6-33BD-4234-9CA2-2A7A356A6E8D}" dt="2023-04-21T04:36:17.014" v="3" actId="26606"/>
          <ac:spMkLst>
            <pc:docMk/>
            <pc:sldMk cId="3281433863" sldId="258"/>
            <ac:spMk id="13" creationId="{CD8B4F24-440B-49E9-B85D-733523DC064B}"/>
          </ac:spMkLst>
        </pc:spChg>
        <pc:picChg chg="add mod">
          <ac:chgData name="Rajmanickam Shankaran &lt;School of Sport and Health Sciences&gt;" userId="6215039f-f140-442d-8736-7bb26bfe2e48" providerId="ADAL" clId="{66C154E6-33BD-4234-9CA2-2A7A356A6E8D}" dt="2023-04-21T04:36:34.273" v="8" actId="14100"/>
          <ac:picMkLst>
            <pc:docMk/>
            <pc:sldMk cId="3281433863" sldId="258"/>
            <ac:picMk id="4" creationId="{DCBBCBEE-25A1-41E3-B2F3-874BB1ED5273}"/>
          </ac:picMkLst>
        </pc:picChg>
      </pc:sldChg>
      <pc:sldChg chg="addSp delSp modSp new mod ord setBg delDesignElem">
        <pc:chgData name="Rajmanickam Shankaran &lt;School of Sport and Health Sciences&gt;" userId="6215039f-f140-442d-8736-7bb26bfe2e48" providerId="ADAL" clId="{66C154E6-33BD-4234-9CA2-2A7A356A6E8D}" dt="2023-04-21T08:07:25.774" v="3802" actId="27636"/>
        <pc:sldMkLst>
          <pc:docMk/>
          <pc:sldMk cId="3653277937" sldId="259"/>
        </pc:sldMkLst>
        <pc:spChg chg="mod">
          <ac:chgData name="Rajmanickam Shankaran &lt;School of Sport and Health Sciences&gt;" userId="6215039f-f140-442d-8736-7bb26bfe2e48" providerId="ADAL" clId="{66C154E6-33BD-4234-9CA2-2A7A356A6E8D}" dt="2023-04-21T08:07:25.774" v="3802" actId="27636"/>
          <ac:spMkLst>
            <pc:docMk/>
            <pc:sldMk cId="3653277937" sldId="259"/>
            <ac:spMk id="2" creationId="{5DE7FE4F-6CC6-4A82-81F3-6600642BA840}"/>
          </ac:spMkLst>
        </pc:spChg>
        <pc:spChg chg="mod ord">
          <ac:chgData name="Rajmanickam Shankaran &lt;School of Sport and Health Sciences&gt;" userId="6215039f-f140-442d-8736-7bb26bfe2e48" providerId="ADAL" clId="{66C154E6-33BD-4234-9CA2-2A7A356A6E8D}" dt="2023-04-21T05:31:59.408" v="771" actId="20577"/>
          <ac:spMkLst>
            <pc:docMk/>
            <pc:sldMk cId="3653277937" sldId="259"/>
            <ac:spMk id="3" creationId="{DACAF13D-4C15-4D7E-827A-5363137FCD22}"/>
          </ac:spMkLst>
        </pc:spChg>
        <pc:spChg chg="add del">
          <ac:chgData name="Rajmanickam Shankaran &lt;School of Sport and Health Sciences&gt;" userId="6215039f-f140-442d-8736-7bb26bfe2e48" providerId="ADAL" clId="{66C154E6-33BD-4234-9CA2-2A7A356A6E8D}" dt="2023-04-21T04:53:54.860" v="209" actId="26606"/>
          <ac:spMkLst>
            <pc:docMk/>
            <pc:sldMk cId="3653277937" sldId="259"/>
            <ac:spMk id="9" creationId="{1A95671B-3CC6-4792-9114-B74FAEA224E6}"/>
          </ac:spMkLst>
        </pc:spChg>
        <pc:spChg chg="add del">
          <ac:chgData name="Rajmanickam Shankaran &lt;School of Sport and Health Sciences&gt;" userId="6215039f-f140-442d-8736-7bb26bfe2e48" providerId="ADAL" clId="{66C154E6-33BD-4234-9CA2-2A7A356A6E8D}" dt="2023-04-21T04:54:31.278" v="265" actId="26606"/>
          <ac:spMkLst>
            <pc:docMk/>
            <pc:sldMk cId="3653277937" sldId="259"/>
            <ac:spMk id="11" creationId="{969D19A6-08CB-498C-93EC-3FFB021FC68A}"/>
          </ac:spMkLst>
        </pc:spChg>
        <pc:spChg chg="add del">
          <ac:chgData name="Rajmanickam Shankaran &lt;School of Sport and Health Sciences&gt;" userId="6215039f-f140-442d-8736-7bb26bfe2e48" providerId="ADAL" clId="{66C154E6-33BD-4234-9CA2-2A7A356A6E8D}" dt="2023-04-21T04:54:31.278" v="265" actId="26606"/>
          <ac:spMkLst>
            <pc:docMk/>
            <pc:sldMk cId="3653277937" sldId="259"/>
            <ac:spMk id="12" creationId="{66E48AFA-8884-4F68-A44F-D2C1E8609C5A}"/>
          </ac:spMkLst>
        </pc:spChg>
        <pc:spChg chg="add del">
          <ac:chgData name="Rajmanickam Shankaran &lt;School of Sport and Health Sciences&gt;" userId="6215039f-f140-442d-8736-7bb26bfe2e48" providerId="ADAL" clId="{66C154E6-33BD-4234-9CA2-2A7A356A6E8D}" dt="2023-04-21T08:07:25.650" v="3800"/>
          <ac:spMkLst>
            <pc:docMk/>
            <pc:sldMk cId="3653277937" sldId="259"/>
            <ac:spMk id="17" creationId="{8B3A2D1A-45FC-4F95-B150-1C13EF2F6D09}"/>
          </ac:spMkLst>
        </pc:spChg>
        <pc:spChg chg="add del">
          <ac:chgData name="Rajmanickam Shankaran &lt;School of Sport and Health Sciences&gt;" userId="6215039f-f140-442d-8736-7bb26bfe2e48" providerId="ADAL" clId="{66C154E6-33BD-4234-9CA2-2A7A356A6E8D}" dt="2023-04-21T08:07:25.650" v="3800"/>
          <ac:spMkLst>
            <pc:docMk/>
            <pc:sldMk cId="3653277937" sldId="259"/>
            <ac:spMk id="19" creationId="{39C3C864-C625-4883-B868-9A4C470F4DD5}"/>
          </ac:spMkLst>
        </pc:spChg>
        <pc:picChg chg="add mod">
          <ac:chgData name="Rajmanickam Shankaran &lt;School of Sport and Health Sciences&gt;" userId="6215039f-f140-442d-8736-7bb26bfe2e48" providerId="ADAL" clId="{66C154E6-33BD-4234-9CA2-2A7A356A6E8D}" dt="2023-04-21T04:54:31.278" v="265" actId="26606"/>
          <ac:picMkLst>
            <pc:docMk/>
            <pc:sldMk cId="3653277937" sldId="259"/>
            <ac:picMk id="4" creationId="{39C2F8B8-4F24-4A0A-AE4E-3758320824F6}"/>
          </ac:picMkLst>
        </pc:picChg>
      </pc:sldChg>
      <pc:sldChg chg="addSp delSp modSp new mod ord setBg">
        <pc:chgData name="Rajmanickam Shankaran &lt;School of Sport and Health Sciences&gt;" userId="6215039f-f140-442d-8736-7bb26bfe2e48" providerId="ADAL" clId="{66C154E6-33BD-4234-9CA2-2A7A356A6E8D}" dt="2023-04-21T08:09:27.792" v="3811" actId="113"/>
        <pc:sldMkLst>
          <pc:docMk/>
          <pc:sldMk cId="1748702599" sldId="260"/>
        </pc:sldMkLst>
        <pc:spChg chg="mod">
          <ac:chgData name="Rajmanickam Shankaran &lt;School of Sport and Health Sciences&gt;" userId="6215039f-f140-442d-8736-7bb26bfe2e48" providerId="ADAL" clId="{66C154E6-33BD-4234-9CA2-2A7A356A6E8D}" dt="2023-04-21T08:08:05.731" v="3806" actId="26606"/>
          <ac:spMkLst>
            <pc:docMk/>
            <pc:sldMk cId="1748702599" sldId="260"/>
            <ac:spMk id="2" creationId="{3F5D69DC-417B-47E5-BD46-970518D678C5}"/>
          </ac:spMkLst>
        </pc:spChg>
        <pc:spChg chg="del mod">
          <ac:chgData name="Rajmanickam Shankaran &lt;School of Sport and Health Sciences&gt;" userId="6215039f-f140-442d-8736-7bb26bfe2e48" providerId="ADAL" clId="{66C154E6-33BD-4234-9CA2-2A7A356A6E8D}" dt="2023-04-21T08:08:05.731" v="3806" actId="26606"/>
          <ac:spMkLst>
            <pc:docMk/>
            <pc:sldMk cId="1748702599" sldId="260"/>
            <ac:spMk id="3" creationId="{3DC93E6F-B059-4F5D-8470-70E0C54C2401}"/>
          </ac:spMkLst>
        </pc:spChg>
        <pc:spChg chg="add">
          <ac:chgData name="Rajmanickam Shankaran &lt;School of Sport and Health Sciences&gt;" userId="6215039f-f140-442d-8736-7bb26bfe2e48" providerId="ADAL" clId="{66C154E6-33BD-4234-9CA2-2A7A356A6E8D}" dt="2023-04-21T08:08:05.731" v="3806" actId="26606"/>
          <ac:spMkLst>
            <pc:docMk/>
            <pc:sldMk cId="1748702599" sldId="260"/>
            <ac:spMk id="9" creationId="{9F4444CE-BC8D-4D61-B303-4C05614E62AB}"/>
          </ac:spMkLst>
        </pc:spChg>
        <pc:spChg chg="add">
          <ac:chgData name="Rajmanickam Shankaran &lt;School of Sport and Health Sciences&gt;" userId="6215039f-f140-442d-8736-7bb26bfe2e48" providerId="ADAL" clId="{66C154E6-33BD-4234-9CA2-2A7A356A6E8D}" dt="2023-04-21T08:08:05.731" v="3806" actId="26606"/>
          <ac:spMkLst>
            <pc:docMk/>
            <pc:sldMk cId="1748702599" sldId="260"/>
            <ac:spMk id="11" creationId="{73772B81-181F-48B7-8826-4D9686D15DF5}"/>
          </ac:spMkLst>
        </pc:spChg>
        <pc:spChg chg="add">
          <ac:chgData name="Rajmanickam Shankaran &lt;School of Sport and Health Sciences&gt;" userId="6215039f-f140-442d-8736-7bb26bfe2e48" providerId="ADAL" clId="{66C154E6-33BD-4234-9CA2-2A7A356A6E8D}" dt="2023-04-21T08:08:05.731" v="3806" actId="26606"/>
          <ac:spMkLst>
            <pc:docMk/>
            <pc:sldMk cId="1748702599" sldId="260"/>
            <ac:spMk id="13" creationId="{B2205F6E-03C6-4E92-877C-E2482F6599AA}"/>
          </ac:spMkLst>
        </pc:spChg>
        <pc:graphicFrameChg chg="add mod">
          <ac:chgData name="Rajmanickam Shankaran &lt;School of Sport and Health Sciences&gt;" userId="6215039f-f140-442d-8736-7bb26bfe2e48" providerId="ADAL" clId="{66C154E6-33BD-4234-9CA2-2A7A356A6E8D}" dt="2023-04-21T08:09:27.792" v="3811" actId="113"/>
          <ac:graphicFrameMkLst>
            <pc:docMk/>
            <pc:sldMk cId="1748702599" sldId="260"/>
            <ac:graphicFrameMk id="5" creationId="{76E0CCE0-72B4-033D-675C-10E9E09584A4}"/>
          </ac:graphicFrameMkLst>
        </pc:graphicFrameChg>
      </pc:sldChg>
      <pc:sldChg chg="modSp new mod ord">
        <pc:chgData name="Rajmanickam Shankaran &lt;School of Sport and Health Sciences&gt;" userId="6215039f-f140-442d-8736-7bb26bfe2e48" providerId="ADAL" clId="{66C154E6-33BD-4234-9CA2-2A7A356A6E8D}" dt="2023-04-21T08:10:08.600" v="3813" actId="207"/>
        <pc:sldMkLst>
          <pc:docMk/>
          <pc:sldMk cId="1228248840" sldId="261"/>
        </pc:sldMkLst>
        <pc:spChg chg="mod">
          <ac:chgData name="Rajmanickam Shankaran &lt;School of Sport and Health Sciences&gt;" userId="6215039f-f140-442d-8736-7bb26bfe2e48" providerId="ADAL" clId="{66C154E6-33BD-4234-9CA2-2A7A356A6E8D}" dt="2023-04-21T08:07:25.650" v="3800"/>
          <ac:spMkLst>
            <pc:docMk/>
            <pc:sldMk cId="1228248840" sldId="261"/>
            <ac:spMk id="2" creationId="{60D383DB-37A5-4B7D-B0B5-985058FC170A}"/>
          </ac:spMkLst>
        </pc:spChg>
        <pc:spChg chg="mod">
          <ac:chgData name="Rajmanickam Shankaran &lt;School of Sport and Health Sciences&gt;" userId="6215039f-f140-442d-8736-7bb26bfe2e48" providerId="ADAL" clId="{66C154E6-33BD-4234-9CA2-2A7A356A6E8D}" dt="2023-04-21T08:10:08.600" v="3813" actId="207"/>
          <ac:spMkLst>
            <pc:docMk/>
            <pc:sldMk cId="1228248840" sldId="261"/>
            <ac:spMk id="3" creationId="{662B67AF-B0DF-4195-848C-E1DE07653BB2}"/>
          </ac:spMkLst>
        </pc:spChg>
      </pc:sldChg>
      <pc:sldChg chg="modSp new mod">
        <pc:chgData name="Rajmanickam Shankaran &lt;School of Sport and Health Sciences&gt;" userId="6215039f-f140-442d-8736-7bb26bfe2e48" providerId="ADAL" clId="{66C154E6-33BD-4234-9CA2-2A7A356A6E8D}" dt="2023-04-21T08:07:25.650" v="3800"/>
        <pc:sldMkLst>
          <pc:docMk/>
          <pc:sldMk cId="3835529300" sldId="262"/>
        </pc:sldMkLst>
        <pc:spChg chg="mod">
          <ac:chgData name="Rajmanickam Shankaran &lt;School of Sport and Health Sciences&gt;" userId="6215039f-f140-442d-8736-7bb26bfe2e48" providerId="ADAL" clId="{66C154E6-33BD-4234-9CA2-2A7A356A6E8D}" dt="2023-04-21T08:07:25.650" v="3800"/>
          <ac:spMkLst>
            <pc:docMk/>
            <pc:sldMk cId="3835529300" sldId="262"/>
            <ac:spMk id="2" creationId="{E8239512-238D-46DD-9C13-3D01E81D58A1}"/>
          </ac:spMkLst>
        </pc:spChg>
        <pc:spChg chg="mod">
          <ac:chgData name="Rajmanickam Shankaran &lt;School of Sport and Health Sciences&gt;" userId="6215039f-f140-442d-8736-7bb26bfe2e48" providerId="ADAL" clId="{66C154E6-33BD-4234-9CA2-2A7A356A6E8D}" dt="2023-04-21T08:07:25.650" v="3800"/>
          <ac:spMkLst>
            <pc:docMk/>
            <pc:sldMk cId="3835529300" sldId="262"/>
            <ac:spMk id="3" creationId="{3C51E02F-257B-4F29-9A3E-FD6850F828CC}"/>
          </ac:spMkLst>
        </pc:spChg>
      </pc:sldChg>
      <pc:sldChg chg="addSp modSp new mod">
        <pc:chgData name="Rajmanickam Shankaran &lt;School of Sport and Health Sciences&gt;" userId="6215039f-f140-442d-8736-7bb26bfe2e48" providerId="ADAL" clId="{66C154E6-33BD-4234-9CA2-2A7A356A6E8D}" dt="2023-04-21T08:07:25.650" v="3800"/>
        <pc:sldMkLst>
          <pc:docMk/>
          <pc:sldMk cId="2068454873" sldId="263"/>
        </pc:sldMkLst>
        <pc:spChg chg="mod">
          <ac:chgData name="Rajmanickam Shankaran &lt;School of Sport and Health Sciences&gt;" userId="6215039f-f140-442d-8736-7bb26bfe2e48" providerId="ADAL" clId="{66C154E6-33BD-4234-9CA2-2A7A356A6E8D}" dt="2023-04-21T08:07:25.650" v="3800"/>
          <ac:spMkLst>
            <pc:docMk/>
            <pc:sldMk cId="2068454873" sldId="263"/>
            <ac:spMk id="2" creationId="{11D19452-0E2D-4E1D-A13F-9439125C6039}"/>
          </ac:spMkLst>
        </pc:spChg>
        <pc:spChg chg="mod">
          <ac:chgData name="Rajmanickam Shankaran &lt;School of Sport and Health Sciences&gt;" userId="6215039f-f140-442d-8736-7bb26bfe2e48" providerId="ADAL" clId="{66C154E6-33BD-4234-9CA2-2A7A356A6E8D}" dt="2023-04-21T08:07:25.650" v="3800"/>
          <ac:spMkLst>
            <pc:docMk/>
            <pc:sldMk cId="2068454873" sldId="263"/>
            <ac:spMk id="3" creationId="{89E7FCAB-5E6E-42C1-BEC5-4B6383F0B358}"/>
          </ac:spMkLst>
        </pc:spChg>
        <pc:picChg chg="add mod">
          <ac:chgData name="Rajmanickam Shankaran &lt;School of Sport and Health Sciences&gt;" userId="6215039f-f140-442d-8736-7bb26bfe2e48" providerId="ADAL" clId="{66C154E6-33BD-4234-9CA2-2A7A356A6E8D}" dt="2023-04-21T05:47:49.758" v="1375" actId="1076"/>
          <ac:picMkLst>
            <pc:docMk/>
            <pc:sldMk cId="2068454873" sldId="263"/>
            <ac:picMk id="4" creationId="{961D8735-EAE4-45BE-9FEA-41D0EB904254}"/>
          </ac:picMkLst>
        </pc:picChg>
      </pc:sldChg>
      <pc:sldChg chg="modSp new mod">
        <pc:chgData name="Rajmanickam Shankaran &lt;School of Sport and Health Sciences&gt;" userId="6215039f-f140-442d-8736-7bb26bfe2e48" providerId="ADAL" clId="{66C154E6-33BD-4234-9CA2-2A7A356A6E8D}" dt="2023-04-21T08:11:19.973" v="3867" actId="120"/>
        <pc:sldMkLst>
          <pc:docMk/>
          <pc:sldMk cId="174638682" sldId="264"/>
        </pc:sldMkLst>
        <pc:spChg chg="mod">
          <ac:chgData name="Rajmanickam Shankaran &lt;School of Sport and Health Sciences&gt;" userId="6215039f-f140-442d-8736-7bb26bfe2e48" providerId="ADAL" clId="{66C154E6-33BD-4234-9CA2-2A7A356A6E8D}" dt="2023-04-21T08:07:25.650" v="3800"/>
          <ac:spMkLst>
            <pc:docMk/>
            <pc:sldMk cId="174638682" sldId="264"/>
            <ac:spMk id="2" creationId="{3F4188CB-B2B8-4017-8CB1-7EDBF5D333B6}"/>
          </ac:spMkLst>
        </pc:spChg>
        <pc:spChg chg="mod">
          <ac:chgData name="Rajmanickam Shankaran &lt;School of Sport and Health Sciences&gt;" userId="6215039f-f140-442d-8736-7bb26bfe2e48" providerId="ADAL" clId="{66C154E6-33BD-4234-9CA2-2A7A356A6E8D}" dt="2023-04-21T08:11:19.973" v="3867" actId="120"/>
          <ac:spMkLst>
            <pc:docMk/>
            <pc:sldMk cId="174638682" sldId="264"/>
            <ac:spMk id="3" creationId="{750AF079-EBE9-495C-A95A-68E7614506D3}"/>
          </ac:spMkLst>
        </pc:spChg>
      </pc:sldChg>
      <pc:sldChg chg="modSp new mod">
        <pc:chgData name="Rajmanickam Shankaran &lt;School of Sport and Health Sciences&gt;" userId="6215039f-f140-442d-8736-7bb26bfe2e48" providerId="ADAL" clId="{66C154E6-33BD-4234-9CA2-2A7A356A6E8D}" dt="2023-04-21T08:13:42.725" v="3876" actId="20577"/>
        <pc:sldMkLst>
          <pc:docMk/>
          <pc:sldMk cId="2578021633" sldId="265"/>
        </pc:sldMkLst>
        <pc:spChg chg="mod">
          <ac:chgData name="Rajmanickam Shankaran &lt;School of Sport and Health Sciences&gt;" userId="6215039f-f140-442d-8736-7bb26bfe2e48" providerId="ADAL" clId="{66C154E6-33BD-4234-9CA2-2A7A356A6E8D}" dt="2023-04-21T08:07:25.650" v="3800"/>
          <ac:spMkLst>
            <pc:docMk/>
            <pc:sldMk cId="2578021633" sldId="265"/>
            <ac:spMk id="2" creationId="{B623447C-8AB8-4664-B2FF-9B2D594AA1BE}"/>
          </ac:spMkLst>
        </pc:spChg>
        <pc:spChg chg="mod">
          <ac:chgData name="Rajmanickam Shankaran &lt;School of Sport and Health Sciences&gt;" userId="6215039f-f140-442d-8736-7bb26bfe2e48" providerId="ADAL" clId="{66C154E6-33BD-4234-9CA2-2A7A356A6E8D}" dt="2023-04-21T08:13:42.725" v="3876" actId="20577"/>
          <ac:spMkLst>
            <pc:docMk/>
            <pc:sldMk cId="2578021633" sldId="265"/>
            <ac:spMk id="3" creationId="{8687308F-933D-4D67-B797-7301BA1D5C4A}"/>
          </ac:spMkLst>
        </pc:spChg>
      </pc:sldChg>
      <pc:sldChg chg="addSp delSp modSp new mod">
        <pc:chgData name="Rajmanickam Shankaran &lt;School of Sport and Health Sciences&gt;" userId="6215039f-f140-442d-8736-7bb26bfe2e48" providerId="ADAL" clId="{66C154E6-33BD-4234-9CA2-2A7A356A6E8D}" dt="2023-04-21T08:07:25.650" v="3800"/>
        <pc:sldMkLst>
          <pc:docMk/>
          <pc:sldMk cId="496996564" sldId="266"/>
        </pc:sldMkLst>
        <pc:spChg chg="mod">
          <ac:chgData name="Rajmanickam Shankaran &lt;School of Sport and Health Sciences&gt;" userId="6215039f-f140-442d-8736-7bb26bfe2e48" providerId="ADAL" clId="{66C154E6-33BD-4234-9CA2-2A7A356A6E8D}" dt="2023-04-21T08:07:25.650" v="3800"/>
          <ac:spMkLst>
            <pc:docMk/>
            <pc:sldMk cId="496996564" sldId="266"/>
            <ac:spMk id="2" creationId="{2573E26F-BA2C-4A54-944B-590D78A07A99}"/>
          </ac:spMkLst>
        </pc:spChg>
        <pc:spChg chg="del">
          <ac:chgData name="Rajmanickam Shankaran &lt;School of Sport and Health Sciences&gt;" userId="6215039f-f140-442d-8736-7bb26bfe2e48" providerId="ADAL" clId="{66C154E6-33BD-4234-9CA2-2A7A356A6E8D}" dt="2023-04-21T06:14:36.568" v="1851"/>
          <ac:spMkLst>
            <pc:docMk/>
            <pc:sldMk cId="496996564" sldId="266"/>
            <ac:spMk id="3" creationId="{38736746-FD22-41F5-B394-5A020DB6174D}"/>
          </ac:spMkLst>
        </pc:spChg>
        <pc:picChg chg="add mod">
          <ac:chgData name="Rajmanickam Shankaran &lt;School of Sport and Health Sciences&gt;" userId="6215039f-f140-442d-8736-7bb26bfe2e48" providerId="ADAL" clId="{66C154E6-33BD-4234-9CA2-2A7A356A6E8D}" dt="2023-04-21T06:18:32.813" v="1864" actId="1076"/>
          <ac:picMkLst>
            <pc:docMk/>
            <pc:sldMk cId="496996564" sldId="266"/>
            <ac:picMk id="4" creationId="{44DFE86D-2EFE-475B-B619-1B98353E3060}"/>
          </ac:picMkLst>
        </pc:picChg>
      </pc:sldChg>
      <pc:sldChg chg="addSp delSp modSp new del mod setBg">
        <pc:chgData name="Rajmanickam Shankaran &lt;School of Sport and Health Sciences&gt;" userId="6215039f-f140-442d-8736-7bb26bfe2e48" providerId="ADAL" clId="{66C154E6-33BD-4234-9CA2-2A7A356A6E8D}" dt="2023-04-21T06:13:37.518" v="1844" actId="2696"/>
        <pc:sldMkLst>
          <pc:docMk/>
          <pc:sldMk cId="1011927946" sldId="266"/>
        </pc:sldMkLst>
        <pc:spChg chg="add del mod">
          <ac:chgData name="Rajmanickam Shankaran &lt;School of Sport and Health Sciences&gt;" userId="6215039f-f140-442d-8736-7bb26bfe2e48" providerId="ADAL" clId="{66C154E6-33BD-4234-9CA2-2A7A356A6E8D}" dt="2023-04-21T06:13:22.098" v="1842" actId="26606"/>
          <ac:spMkLst>
            <pc:docMk/>
            <pc:sldMk cId="1011927946" sldId="266"/>
            <ac:spMk id="2" creationId="{8F3F587B-E42B-4F2B-9A24-3BC151B5CD77}"/>
          </ac:spMkLst>
        </pc:spChg>
        <pc:spChg chg="del">
          <ac:chgData name="Rajmanickam Shankaran &lt;School of Sport and Health Sciences&gt;" userId="6215039f-f140-442d-8736-7bb26bfe2e48" providerId="ADAL" clId="{66C154E6-33BD-4234-9CA2-2A7A356A6E8D}" dt="2023-04-21T06:10:56.422" v="1828"/>
          <ac:spMkLst>
            <pc:docMk/>
            <pc:sldMk cId="1011927946" sldId="266"/>
            <ac:spMk id="3" creationId="{4B1DF66E-5DFE-464C-B273-34F564ECCC53}"/>
          </ac:spMkLst>
        </pc:spChg>
        <pc:spChg chg="add del">
          <ac:chgData name="Rajmanickam Shankaran &lt;School of Sport and Health Sciences&gt;" userId="6215039f-f140-442d-8736-7bb26bfe2e48" providerId="ADAL" clId="{66C154E6-33BD-4234-9CA2-2A7A356A6E8D}" dt="2023-04-21T06:13:06.957" v="1836" actId="26606"/>
          <ac:spMkLst>
            <pc:docMk/>
            <pc:sldMk cId="1011927946" sldId="266"/>
            <ac:spMk id="8" creationId="{B93CCE95-13F1-EEBF-14AC-41C787F39B46}"/>
          </ac:spMkLst>
        </pc:spChg>
        <pc:spChg chg="add del">
          <ac:chgData name="Rajmanickam Shankaran &lt;School of Sport and Health Sciences&gt;" userId="6215039f-f140-442d-8736-7bb26bfe2e48" providerId="ADAL" clId="{66C154E6-33BD-4234-9CA2-2A7A356A6E8D}" dt="2023-04-21T06:13:10.446" v="1838" actId="26606"/>
          <ac:spMkLst>
            <pc:docMk/>
            <pc:sldMk cId="1011927946" sldId="266"/>
            <ac:spMk id="9" creationId="{AB8C311F-7253-4AED-9701-7FC0708C41C7}"/>
          </ac:spMkLst>
        </pc:spChg>
        <pc:spChg chg="add del">
          <ac:chgData name="Rajmanickam Shankaran &lt;School of Sport and Health Sciences&gt;" userId="6215039f-f140-442d-8736-7bb26bfe2e48" providerId="ADAL" clId="{66C154E6-33BD-4234-9CA2-2A7A356A6E8D}" dt="2023-04-21T06:13:06.957" v="1836" actId="26606"/>
          <ac:spMkLst>
            <pc:docMk/>
            <pc:sldMk cId="1011927946" sldId="266"/>
            <ac:spMk id="11" creationId="{E8A8EAB8-D2FF-444D-B34B-7D32F106AD0E}"/>
          </ac:spMkLst>
        </pc:spChg>
        <pc:spChg chg="add del">
          <ac:chgData name="Rajmanickam Shankaran &lt;School of Sport and Health Sciences&gt;" userId="6215039f-f140-442d-8736-7bb26bfe2e48" providerId="ADAL" clId="{66C154E6-33BD-4234-9CA2-2A7A356A6E8D}" dt="2023-04-21T06:13:10.446" v="1838" actId="26606"/>
          <ac:spMkLst>
            <pc:docMk/>
            <pc:sldMk cId="1011927946" sldId="266"/>
            <ac:spMk id="17" creationId="{FD073016-B734-483B-8953-5BADEE145112}"/>
          </ac:spMkLst>
        </pc:spChg>
        <pc:spChg chg="add del">
          <ac:chgData name="Rajmanickam Shankaran &lt;School of Sport and Health Sciences&gt;" userId="6215039f-f140-442d-8736-7bb26bfe2e48" providerId="ADAL" clId="{66C154E6-33BD-4234-9CA2-2A7A356A6E8D}" dt="2023-04-21T06:13:10.446" v="1838" actId="26606"/>
          <ac:spMkLst>
            <pc:docMk/>
            <pc:sldMk cId="1011927946" sldId="266"/>
            <ac:spMk id="18" creationId="{90A7EAB6-59D3-4325-8DE6-E0CA4009CE53}"/>
          </ac:spMkLst>
        </pc:spChg>
        <pc:spChg chg="add del">
          <ac:chgData name="Rajmanickam Shankaran &lt;School of Sport and Health Sciences&gt;" userId="6215039f-f140-442d-8736-7bb26bfe2e48" providerId="ADAL" clId="{66C154E6-33BD-4234-9CA2-2A7A356A6E8D}" dt="2023-04-21T06:13:10.446" v="1838" actId="26606"/>
          <ac:spMkLst>
            <pc:docMk/>
            <pc:sldMk cId="1011927946" sldId="266"/>
            <ac:spMk id="19" creationId="{A8D57A06-A426-446D-B02C-A2DC6B62E45E}"/>
          </ac:spMkLst>
        </pc:spChg>
        <pc:picChg chg="add mod">
          <ac:chgData name="Rajmanickam Shankaran &lt;School of Sport and Health Sciences&gt;" userId="6215039f-f140-442d-8736-7bb26bfe2e48" providerId="ADAL" clId="{66C154E6-33BD-4234-9CA2-2A7A356A6E8D}" dt="2023-04-21T06:13:27.204" v="1843" actId="688"/>
          <ac:picMkLst>
            <pc:docMk/>
            <pc:sldMk cId="1011927946" sldId="266"/>
            <ac:picMk id="4" creationId="{3A6DC2BC-BD3B-45D8-92A2-22D360F0F042}"/>
          </ac:picMkLst>
        </pc:picChg>
        <pc:cxnChg chg="add del">
          <ac:chgData name="Rajmanickam Shankaran &lt;School of Sport and Health Sciences&gt;" userId="6215039f-f140-442d-8736-7bb26bfe2e48" providerId="ADAL" clId="{66C154E6-33BD-4234-9CA2-2A7A356A6E8D}" dt="2023-04-21T06:13:06.957" v="1836" actId="26606"/>
          <ac:cxnSpMkLst>
            <pc:docMk/>
            <pc:sldMk cId="1011927946" sldId="266"/>
            <ac:cxnSpMk id="13" creationId="{EEA38897-7BA3-4408-8083-3235339C4A60}"/>
          </ac:cxnSpMkLst>
        </pc:cxnChg>
        <pc:cxnChg chg="add del">
          <ac:chgData name="Rajmanickam Shankaran &lt;School of Sport and Health Sciences&gt;" userId="6215039f-f140-442d-8736-7bb26bfe2e48" providerId="ADAL" clId="{66C154E6-33BD-4234-9CA2-2A7A356A6E8D}" dt="2023-04-21T06:13:06.957" v="1836" actId="26606"/>
          <ac:cxnSpMkLst>
            <pc:docMk/>
            <pc:sldMk cId="1011927946" sldId="266"/>
            <ac:cxnSpMk id="15" creationId="{F11AD06B-AB20-4097-8606-5DA00DBACE88}"/>
          </ac:cxnSpMkLst>
        </pc:cxnChg>
      </pc:sldChg>
      <pc:sldChg chg="addSp delSp modSp new mod">
        <pc:chgData name="Rajmanickam Shankaran &lt;School of Sport and Health Sciences&gt;" userId="6215039f-f140-442d-8736-7bb26bfe2e48" providerId="ADAL" clId="{66C154E6-33BD-4234-9CA2-2A7A356A6E8D}" dt="2023-04-21T08:12:45.284" v="3868" actId="688"/>
        <pc:sldMkLst>
          <pc:docMk/>
          <pc:sldMk cId="1225504953" sldId="267"/>
        </pc:sldMkLst>
        <pc:spChg chg="mod">
          <ac:chgData name="Rajmanickam Shankaran &lt;School of Sport and Health Sciences&gt;" userId="6215039f-f140-442d-8736-7bb26bfe2e48" providerId="ADAL" clId="{66C154E6-33BD-4234-9CA2-2A7A356A6E8D}" dt="2023-04-21T08:07:25.650" v="3800"/>
          <ac:spMkLst>
            <pc:docMk/>
            <pc:sldMk cId="1225504953" sldId="267"/>
            <ac:spMk id="2" creationId="{5427FE31-934C-4CBE-AFC3-85F8E95F06F4}"/>
          </ac:spMkLst>
        </pc:spChg>
        <pc:spChg chg="del">
          <ac:chgData name="Rajmanickam Shankaran &lt;School of Sport and Health Sciences&gt;" userId="6215039f-f140-442d-8736-7bb26bfe2e48" providerId="ADAL" clId="{66C154E6-33BD-4234-9CA2-2A7A356A6E8D}" dt="2023-04-21T06:15:14.118" v="1854"/>
          <ac:spMkLst>
            <pc:docMk/>
            <pc:sldMk cId="1225504953" sldId="267"/>
            <ac:spMk id="3" creationId="{D445EB6B-C6D0-4E45-B43D-95328C15208E}"/>
          </ac:spMkLst>
        </pc:spChg>
        <pc:picChg chg="add mod">
          <ac:chgData name="Rajmanickam Shankaran &lt;School of Sport and Health Sciences&gt;" userId="6215039f-f140-442d-8736-7bb26bfe2e48" providerId="ADAL" clId="{66C154E6-33BD-4234-9CA2-2A7A356A6E8D}" dt="2023-04-21T08:12:45.284" v="3868" actId="688"/>
          <ac:picMkLst>
            <pc:docMk/>
            <pc:sldMk cId="1225504953" sldId="267"/>
            <ac:picMk id="4" creationId="{2EC1D315-8361-457E-B428-4C94296347FA}"/>
          </ac:picMkLst>
        </pc:picChg>
      </pc:sldChg>
      <pc:sldChg chg="addSp delSp modSp new">
        <pc:chgData name="Rajmanickam Shankaran &lt;School of Sport and Health Sciences&gt;" userId="6215039f-f140-442d-8736-7bb26bfe2e48" providerId="ADAL" clId="{66C154E6-33BD-4234-9CA2-2A7A356A6E8D}" dt="2023-04-21T08:07:25.650" v="3800"/>
        <pc:sldMkLst>
          <pc:docMk/>
          <pc:sldMk cId="1361634369" sldId="268"/>
        </pc:sldMkLst>
        <pc:spChg chg="mod">
          <ac:chgData name="Rajmanickam Shankaran &lt;School of Sport and Health Sciences&gt;" userId="6215039f-f140-442d-8736-7bb26bfe2e48" providerId="ADAL" clId="{66C154E6-33BD-4234-9CA2-2A7A356A6E8D}" dt="2023-04-21T08:07:25.650" v="3800"/>
          <ac:spMkLst>
            <pc:docMk/>
            <pc:sldMk cId="1361634369" sldId="268"/>
            <ac:spMk id="2" creationId="{945A1295-5D24-4E46-AB60-73B7C3DBA9B9}"/>
          </ac:spMkLst>
        </pc:spChg>
        <pc:spChg chg="del">
          <ac:chgData name="Rajmanickam Shankaran &lt;School of Sport and Health Sciences&gt;" userId="6215039f-f140-442d-8736-7bb26bfe2e48" providerId="ADAL" clId="{66C154E6-33BD-4234-9CA2-2A7A356A6E8D}" dt="2023-04-21T06:16:37.579" v="1858"/>
          <ac:spMkLst>
            <pc:docMk/>
            <pc:sldMk cId="1361634369" sldId="268"/>
            <ac:spMk id="3" creationId="{68D13255-21A0-4D69-9A6B-041FF44E9778}"/>
          </ac:spMkLst>
        </pc:spChg>
        <pc:picChg chg="add mod">
          <ac:chgData name="Rajmanickam Shankaran &lt;School of Sport and Health Sciences&gt;" userId="6215039f-f140-442d-8736-7bb26bfe2e48" providerId="ADAL" clId="{66C154E6-33BD-4234-9CA2-2A7A356A6E8D}" dt="2023-04-21T08:07:25.650" v="3800"/>
          <ac:picMkLst>
            <pc:docMk/>
            <pc:sldMk cId="1361634369" sldId="268"/>
            <ac:picMk id="4" creationId="{36FF06E6-668C-4865-B47D-5ACA189D2802}"/>
          </ac:picMkLst>
        </pc:picChg>
      </pc:sldChg>
      <pc:sldChg chg="modSp new mod">
        <pc:chgData name="Rajmanickam Shankaran &lt;School of Sport and Health Sciences&gt;" userId="6215039f-f140-442d-8736-7bb26bfe2e48" providerId="ADAL" clId="{66C154E6-33BD-4234-9CA2-2A7A356A6E8D}" dt="2023-04-21T08:07:25.650" v="3800"/>
        <pc:sldMkLst>
          <pc:docMk/>
          <pc:sldMk cId="3465802112" sldId="269"/>
        </pc:sldMkLst>
        <pc:spChg chg="mod">
          <ac:chgData name="Rajmanickam Shankaran &lt;School of Sport and Health Sciences&gt;" userId="6215039f-f140-442d-8736-7bb26bfe2e48" providerId="ADAL" clId="{66C154E6-33BD-4234-9CA2-2A7A356A6E8D}" dt="2023-04-21T08:07:25.650" v="3800"/>
          <ac:spMkLst>
            <pc:docMk/>
            <pc:sldMk cId="3465802112" sldId="269"/>
            <ac:spMk id="2" creationId="{B790E8DD-515B-4832-8E8B-6A84F043E1FC}"/>
          </ac:spMkLst>
        </pc:spChg>
        <pc:spChg chg="mod">
          <ac:chgData name="Rajmanickam Shankaran &lt;School of Sport and Health Sciences&gt;" userId="6215039f-f140-442d-8736-7bb26bfe2e48" providerId="ADAL" clId="{66C154E6-33BD-4234-9CA2-2A7A356A6E8D}" dt="2023-04-21T08:07:25.650" v="3800"/>
          <ac:spMkLst>
            <pc:docMk/>
            <pc:sldMk cId="3465802112" sldId="269"/>
            <ac:spMk id="3" creationId="{14612FB5-3856-4C3A-9C0C-97836F69BE05}"/>
          </ac:spMkLst>
        </pc:spChg>
      </pc:sldChg>
      <pc:sldChg chg="modSp new mod">
        <pc:chgData name="Rajmanickam Shankaran &lt;School of Sport and Health Sciences&gt;" userId="6215039f-f140-442d-8736-7bb26bfe2e48" providerId="ADAL" clId="{66C154E6-33BD-4234-9CA2-2A7A356A6E8D}" dt="2023-04-21T08:13:32.340" v="3870" actId="27636"/>
        <pc:sldMkLst>
          <pc:docMk/>
          <pc:sldMk cId="4261660064" sldId="270"/>
        </pc:sldMkLst>
        <pc:spChg chg="mod">
          <ac:chgData name="Rajmanickam Shankaran &lt;School of Sport and Health Sciences&gt;" userId="6215039f-f140-442d-8736-7bb26bfe2e48" providerId="ADAL" clId="{66C154E6-33BD-4234-9CA2-2A7A356A6E8D}" dt="2023-04-21T08:07:25.650" v="3800"/>
          <ac:spMkLst>
            <pc:docMk/>
            <pc:sldMk cId="4261660064" sldId="270"/>
            <ac:spMk id="2" creationId="{D96ED651-689E-48B7-90E0-653A4C344F6A}"/>
          </ac:spMkLst>
        </pc:spChg>
        <pc:spChg chg="mod">
          <ac:chgData name="Rajmanickam Shankaran &lt;School of Sport and Health Sciences&gt;" userId="6215039f-f140-442d-8736-7bb26bfe2e48" providerId="ADAL" clId="{66C154E6-33BD-4234-9CA2-2A7A356A6E8D}" dt="2023-04-21T08:13:32.340" v="3870" actId="27636"/>
          <ac:spMkLst>
            <pc:docMk/>
            <pc:sldMk cId="4261660064" sldId="270"/>
            <ac:spMk id="3" creationId="{C36463E1-7013-4C94-B802-B3B7122EABF4}"/>
          </ac:spMkLst>
        </pc:spChg>
      </pc:sldChg>
      <pc:sldChg chg="modSp new mod">
        <pc:chgData name="Rajmanickam Shankaran &lt;School of Sport and Health Sciences&gt;" userId="6215039f-f140-442d-8736-7bb26bfe2e48" providerId="ADAL" clId="{66C154E6-33BD-4234-9CA2-2A7A356A6E8D}" dt="2023-04-21T08:07:25.650" v="3800"/>
        <pc:sldMkLst>
          <pc:docMk/>
          <pc:sldMk cId="4212693534" sldId="271"/>
        </pc:sldMkLst>
        <pc:spChg chg="mod">
          <ac:chgData name="Rajmanickam Shankaran &lt;School of Sport and Health Sciences&gt;" userId="6215039f-f140-442d-8736-7bb26bfe2e48" providerId="ADAL" clId="{66C154E6-33BD-4234-9CA2-2A7A356A6E8D}" dt="2023-04-21T08:07:25.650" v="3800"/>
          <ac:spMkLst>
            <pc:docMk/>
            <pc:sldMk cId="4212693534" sldId="271"/>
            <ac:spMk id="2" creationId="{35B0A6BD-6C7C-4B2F-B4E5-42F9273D4A82}"/>
          </ac:spMkLst>
        </pc:spChg>
        <pc:spChg chg="mod">
          <ac:chgData name="Rajmanickam Shankaran &lt;School of Sport and Health Sciences&gt;" userId="6215039f-f140-442d-8736-7bb26bfe2e48" providerId="ADAL" clId="{66C154E6-33BD-4234-9CA2-2A7A356A6E8D}" dt="2023-04-21T08:07:25.650" v="3800"/>
          <ac:spMkLst>
            <pc:docMk/>
            <pc:sldMk cId="4212693534" sldId="271"/>
            <ac:spMk id="3" creationId="{DD669773-C420-4249-9900-92A29F16DC21}"/>
          </ac:spMkLst>
        </pc:spChg>
      </pc:sldChg>
      <pc:sldChg chg="modSp new mod">
        <pc:chgData name="Rajmanickam Shankaran &lt;School of Sport and Health Sciences&gt;" userId="6215039f-f140-442d-8736-7bb26bfe2e48" providerId="ADAL" clId="{66C154E6-33BD-4234-9CA2-2A7A356A6E8D}" dt="2023-04-21T08:18:20.682" v="3991" actId="20577"/>
        <pc:sldMkLst>
          <pc:docMk/>
          <pc:sldMk cId="220134663" sldId="272"/>
        </pc:sldMkLst>
        <pc:spChg chg="mod">
          <ac:chgData name="Rajmanickam Shankaran &lt;School of Sport and Health Sciences&gt;" userId="6215039f-f140-442d-8736-7bb26bfe2e48" providerId="ADAL" clId="{66C154E6-33BD-4234-9CA2-2A7A356A6E8D}" dt="2023-04-21T08:07:25.650" v="3800"/>
          <ac:spMkLst>
            <pc:docMk/>
            <pc:sldMk cId="220134663" sldId="272"/>
            <ac:spMk id="2" creationId="{C0075364-69CC-4E69-9B47-B1F6A4DD2585}"/>
          </ac:spMkLst>
        </pc:spChg>
        <pc:spChg chg="mod">
          <ac:chgData name="Rajmanickam Shankaran &lt;School of Sport and Health Sciences&gt;" userId="6215039f-f140-442d-8736-7bb26bfe2e48" providerId="ADAL" clId="{66C154E6-33BD-4234-9CA2-2A7A356A6E8D}" dt="2023-04-21T08:18:20.682" v="3991" actId="20577"/>
          <ac:spMkLst>
            <pc:docMk/>
            <pc:sldMk cId="220134663" sldId="272"/>
            <ac:spMk id="3" creationId="{883E1476-FCE9-4CB2-B4A4-00A103C6E3AC}"/>
          </ac:spMkLst>
        </pc:spChg>
      </pc:sldChg>
      <pc:sldChg chg="modSp new mod">
        <pc:chgData name="Rajmanickam Shankaran &lt;School of Sport and Health Sciences&gt;" userId="6215039f-f140-442d-8736-7bb26bfe2e48" providerId="ADAL" clId="{66C154E6-33BD-4234-9CA2-2A7A356A6E8D}" dt="2023-04-21T08:07:25.650" v="3800"/>
        <pc:sldMkLst>
          <pc:docMk/>
          <pc:sldMk cId="3136303148" sldId="273"/>
        </pc:sldMkLst>
        <pc:spChg chg="mod">
          <ac:chgData name="Rajmanickam Shankaran &lt;School of Sport and Health Sciences&gt;" userId="6215039f-f140-442d-8736-7bb26bfe2e48" providerId="ADAL" clId="{66C154E6-33BD-4234-9CA2-2A7A356A6E8D}" dt="2023-04-21T08:07:25.650" v="3800"/>
          <ac:spMkLst>
            <pc:docMk/>
            <pc:sldMk cId="3136303148" sldId="273"/>
            <ac:spMk id="2" creationId="{AD005EB1-2294-419E-8FA7-8C83A7D33891}"/>
          </ac:spMkLst>
        </pc:spChg>
        <pc:spChg chg="mod">
          <ac:chgData name="Rajmanickam Shankaran &lt;School of Sport and Health Sciences&gt;" userId="6215039f-f140-442d-8736-7bb26bfe2e48" providerId="ADAL" clId="{66C154E6-33BD-4234-9CA2-2A7A356A6E8D}" dt="2023-04-21T08:07:25.650" v="3800"/>
          <ac:spMkLst>
            <pc:docMk/>
            <pc:sldMk cId="3136303148" sldId="273"/>
            <ac:spMk id="3" creationId="{233AA313-C2E2-41FB-B6C1-BEE09B67CB62}"/>
          </ac:spMkLst>
        </pc:spChg>
      </pc:sldChg>
      <pc:sldChg chg="modSp new mod">
        <pc:chgData name="Rajmanickam Shankaran &lt;School of Sport and Health Sciences&gt;" userId="6215039f-f140-442d-8736-7bb26bfe2e48" providerId="ADAL" clId="{66C154E6-33BD-4234-9CA2-2A7A356A6E8D}" dt="2023-04-21T08:07:25.650" v="3800"/>
        <pc:sldMkLst>
          <pc:docMk/>
          <pc:sldMk cId="419727531" sldId="274"/>
        </pc:sldMkLst>
        <pc:spChg chg="mod">
          <ac:chgData name="Rajmanickam Shankaran &lt;School of Sport and Health Sciences&gt;" userId="6215039f-f140-442d-8736-7bb26bfe2e48" providerId="ADAL" clId="{66C154E6-33BD-4234-9CA2-2A7A356A6E8D}" dt="2023-04-21T08:07:25.650" v="3800"/>
          <ac:spMkLst>
            <pc:docMk/>
            <pc:sldMk cId="419727531" sldId="274"/>
            <ac:spMk id="2" creationId="{20E3016E-F217-4582-8D97-AAE043D40D46}"/>
          </ac:spMkLst>
        </pc:spChg>
        <pc:spChg chg="mod">
          <ac:chgData name="Rajmanickam Shankaran &lt;School of Sport and Health Sciences&gt;" userId="6215039f-f140-442d-8736-7bb26bfe2e48" providerId="ADAL" clId="{66C154E6-33BD-4234-9CA2-2A7A356A6E8D}" dt="2023-04-21T08:07:25.650" v="3800"/>
          <ac:spMkLst>
            <pc:docMk/>
            <pc:sldMk cId="419727531" sldId="274"/>
            <ac:spMk id="3" creationId="{3F2E93C4-DE07-40CD-8AD6-196D1E3B8C5F}"/>
          </ac:spMkLst>
        </pc:spChg>
      </pc:sldChg>
      <pc:sldChg chg="modSp new mod">
        <pc:chgData name="Rajmanickam Shankaran &lt;School of Sport and Health Sciences&gt;" userId="6215039f-f140-442d-8736-7bb26bfe2e48" providerId="ADAL" clId="{66C154E6-33BD-4234-9CA2-2A7A356A6E8D}" dt="2023-04-21T08:07:25.650" v="3800"/>
        <pc:sldMkLst>
          <pc:docMk/>
          <pc:sldMk cId="3212100853" sldId="275"/>
        </pc:sldMkLst>
        <pc:spChg chg="mod">
          <ac:chgData name="Rajmanickam Shankaran &lt;School of Sport and Health Sciences&gt;" userId="6215039f-f140-442d-8736-7bb26bfe2e48" providerId="ADAL" clId="{66C154E6-33BD-4234-9CA2-2A7A356A6E8D}" dt="2023-04-21T08:07:25.650" v="3800"/>
          <ac:spMkLst>
            <pc:docMk/>
            <pc:sldMk cId="3212100853" sldId="275"/>
            <ac:spMk id="2" creationId="{7C305CF0-63F6-4315-9F40-C0E3AAF0DEEE}"/>
          </ac:spMkLst>
        </pc:spChg>
        <pc:spChg chg="mod">
          <ac:chgData name="Rajmanickam Shankaran &lt;School of Sport and Health Sciences&gt;" userId="6215039f-f140-442d-8736-7bb26bfe2e48" providerId="ADAL" clId="{66C154E6-33BD-4234-9CA2-2A7A356A6E8D}" dt="2023-04-21T08:07:25.650" v="3800"/>
          <ac:spMkLst>
            <pc:docMk/>
            <pc:sldMk cId="3212100853" sldId="275"/>
            <ac:spMk id="3" creationId="{35370805-5AEF-4261-87F8-DB73513B4E0B}"/>
          </ac:spMkLst>
        </pc:spChg>
      </pc:sldChg>
      <pc:sldChg chg="modSp new mod">
        <pc:chgData name="Rajmanickam Shankaran &lt;School of Sport and Health Sciences&gt;" userId="6215039f-f140-442d-8736-7bb26bfe2e48" providerId="ADAL" clId="{66C154E6-33BD-4234-9CA2-2A7A356A6E8D}" dt="2023-04-21T08:16:07.457" v="3984" actId="113"/>
        <pc:sldMkLst>
          <pc:docMk/>
          <pc:sldMk cId="2055314799" sldId="276"/>
        </pc:sldMkLst>
        <pc:spChg chg="mod">
          <ac:chgData name="Rajmanickam Shankaran &lt;School of Sport and Health Sciences&gt;" userId="6215039f-f140-442d-8736-7bb26bfe2e48" providerId="ADAL" clId="{66C154E6-33BD-4234-9CA2-2A7A356A6E8D}" dt="2023-04-21T08:14:45.961" v="3926" actId="207"/>
          <ac:spMkLst>
            <pc:docMk/>
            <pc:sldMk cId="2055314799" sldId="276"/>
            <ac:spMk id="2" creationId="{7C8990C4-A346-4EB4-84AF-9AB3A7DD0C57}"/>
          </ac:spMkLst>
        </pc:spChg>
        <pc:spChg chg="mod">
          <ac:chgData name="Rajmanickam Shankaran &lt;School of Sport and Health Sciences&gt;" userId="6215039f-f140-442d-8736-7bb26bfe2e48" providerId="ADAL" clId="{66C154E6-33BD-4234-9CA2-2A7A356A6E8D}" dt="2023-04-21T08:16:07.457" v="3984" actId="113"/>
          <ac:spMkLst>
            <pc:docMk/>
            <pc:sldMk cId="2055314799" sldId="276"/>
            <ac:spMk id="3" creationId="{F3890D6C-E62A-4E2E-B57A-AA9C5D282F36}"/>
          </ac:spMkLst>
        </pc:spChg>
      </pc:sldChg>
      <pc:sldChg chg="modSp new mod">
        <pc:chgData name="Rajmanickam Shankaran &lt;School of Sport and Health Sciences&gt;" userId="6215039f-f140-442d-8736-7bb26bfe2e48" providerId="ADAL" clId="{66C154E6-33BD-4234-9CA2-2A7A356A6E8D}" dt="2023-04-21T08:16:59.381" v="3988" actId="113"/>
        <pc:sldMkLst>
          <pc:docMk/>
          <pc:sldMk cId="4259436746" sldId="277"/>
        </pc:sldMkLst>
        <pc:spChg chg="mod">
          <ac:chgData name="Rajmanickam Shankaran &lt;School of Sport and Health Sciences&gt;" userId="6215039f-f140-442d-8736-7bb26bfe2e48" providerId="ADAL" clId="{66C154E6-33BD-4234-9CA2-2A7A356A6E8D}" dt="2023-04-21T08:16:59.381" v="3988" actId="113"/>
          <ac:spMkLst>
            <pc:docMk/>
            <pc:sldMk cId="4259436746" sldId="277"/>
            <ac:spMk id="3" creationId="{CBE08AE6-FFED-4984-8A0C-425636B6EAE4}"/>
          </ac:spMkLst>
        </pc:spChg>
      </pc:sldChg>
    </pc:docChg>
  </pc:docChgLst>
  <pc:docChgLst>
    <pc:chgData name="Rajmanickam Shankaran &lt;School of Sport and Health Sciences&gt;" userId="6215039f-f140-442d-8736-7bb26bfe2e48" providerId="ADAL" clId="{82ACACBC-1557-467C-A8AF-C201A1B56805}"/>
    <pc:docChg chg="custSel modSld">
      <pc:chgData name="Rajmanickam Shankaran &lt;School of Sport and Health Sciences&gt;" userId="6215039f-f140-442d-8736-7bb26bfe2e48" providerId="ADAL" clId="{82ACACBC-1557-467C-A8AF-C201A1B56805}" dt="2023-04-26T03:16:06.961" v="171" actId="20577"/>
      <pc:docMkLst>
        <pc:docMk/>
      </pc:docMkLst>
      <pc:sldChg chg="modSp mod">
        <pc:chgData name="Rajmanickam Shankaran &lt;School of Sport and Health Sciences&gt;" userId="6215039f-f140-442d-8736-7bb26bfe2e48" providerId="ADAL" clId="{82ACACBC-1557-467C-A8AF-C201A1B56805}" dt="2023-04-26T03:16:06.961" v="171" actId="20577"/>
        <pc:sldMkLst>
          <pc:docMk/>
          <pc:sldMk cId="4261660064" sldId="270"/>
        </pc:sldMkLst>
        <pc:spChg chg="mod">
          <ac:chgData name="Rajmanickam Shankaran &lt;School of Sport and Health Sciences&gt;" userId="6215039f-f140-442d-8736-7bb26bfe2e48" providerId="ADAL" clId="{82ACACBC-1557-467C-A8AF-C201A1B56805}" dt="2023-04-26T03:16:06.961" v="171" actId="20577"/>
          <ac:spMkLst>
            <pc:docMk/>
            <pc:sldMk cId="4261660064" sldId="270"/>
            <ac:spMk id="3" creationId="{C36463E1-7013-4C94-B802-B3B7122EABF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56033-614C-46B1-B4DE-5BD1F2D50B1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04BFA6B-301F-45CC-A33B-3C4300E10578}">
      <dgm:prSet/>
      <dgm:spPr/>
      <dgm:t>
        <a:bodyPr/>
        <a:lstStyle/>
        <a:p>
          <a:r>
            <a:rPr lang="en-GB"/>
            <a:t>No symptoms of bowel, bladder dysfunction, saddle numbness, altered sexual function</a:t>
          </a:r>
          <a:endParaRPr lang="en-US"/>
        </a:p>
      </dgm:t>
    </dgm:pt>
    <dgm:pt modelId="{7F15C499-8006-47DA-BE90-E3B335C147AA}" type="parTrans" cxnId="{3D13BC6F-8269-40EF-9475-8D253A3BED39}">
      <dgm:prSet/>
      <dgm:spPr/>
      <dgm:t>
        <a:bodyPr/>
        <a:lstStyle/>
        <a:p>
          <a:endParaRPr lang="en-US"/>
        </a:p>
      </dgm:t>
    </dgm:pt>
    <dgm:pt modelId="{BFE8B5D4-9D80-48A0-A8C2-4C8E89B23BDC}" type="sibTrans" cxnId="{3D13BC6F-8269-40EF-9475-8D253A3BED39}">
      <dgm:prSet/>
      <dgm:spPr/>
      <dgm:t>
        <a:bodyPr/>
        <a:lstStyle/>
        <a:p>
          <a:endParaRPr lang="en-US"/>
        </a:p>
      </dgm:t>
    </dgm:pt>
    <dgm:pt modelId="{ADEFC559-51A4-4EAE-AD1B-AED8E2F1BAD7}">
      <dgm:prSet/>
      <dgm:spPr/>
      <dgm:t>
        <a:bodyPr/>
        <a:lstStyle/>
        <a:p>
          <a:r>
            <a:rPr lang="en-GB"/>
            <a:t>No thoracic pain / band like pain</a:t>
          </a:r>
          <a:endParaRPr lang="en-US"/>
        </a:p>
      </dgm:t>
    </dgm:pt>
    <dgm:pt modelId="{FC0CA4A9-ECA0-407A-8EA0-2B3C66F97095}" type="parTrans" cxnId="{8325088C-75B5-4142-8C31-7FD51713EC4C}">
      <dgm:prSet/>
      <dgm:spPr/>
      <dgm:t>
        <a:bodyPr/>
        <a:lstStyle/>
        <a:p>
          <a:endParaRPr lang="en-US"/>
        </a:p>
      </dgm:t>
    </dgm:pt>
    <dgm:pt modelId="{25FCC9D3-AF61-4226-8BDF-81C4D77B0171}" type="sibTrans" cxnId="{8325088C-75B5-4142-8C31-7FD51713EC4C}">
      <dgm:prSet/>
      <dgm:spPr/>
      <dgm:t>
        <a:bodyPr/>
        <a:lstStyle/>
        <a:p>
          <a:endParaRPr lang="en-US"/>
        </a:p>
      </dgm:t>
    </dgm:pt>
    <dgm:pt modelId="{1046C448-6E19-48CC-B992-6D3AC40EEC7D}">
      <dgm:prSet/>
      <dgm:spPr/>
      <dgm:t>
        <a:bodyPr/>
        <a:lstStyle/>
        <a:p>
          <a:r>
            <a:rPr lang="en-GB"/>
            <a:t>No fever, night sweats or unremitting night pain</a:t>
          </a:r>
          <a:endParaRPr lang="en-US"/>
        </a:p>
      </dgm:t>
    </dgm:pt>
    <dgm:pt modelId="{C0FEEC97-5B27-48E1-A6EF-1A8BAF5AB759}" type="parTrans" cxnId="{DC33694A-2108-47C4-9EDF-558292F83FC2}">
      <dgm:prSet/>
      <dgm:spPr/>
      <dgm:t>
        <a:bodyPr/>
        <a:lstStyle/>
        <a:p>
          <a:endParaRPr lang="en-US"/>
        </a:p>
      </dgm:t>
    </dgm:pt>
    <dgm:pt modelId="{518B593A-7563-4933-A5A0-73B6D1FCA849}" type="sibTrans" cxnId="{DC33694A-2108-47C4-9EDF-558292F83FC2}">
      <dgm:prSet/>
      <dgm:spPr/>
      <dgm:t>
        <a:bodyPr/>
        <a:lstStyle/>
        <a:p>
          <a:endParaRPr lang="en-US"/>
        </a:p>
      </dgm:t>
    </dgm:pt>
    <dgm:pt modelId="{4BE51EA4-A08B-4042-B0CF-36C7B1484B7A}">
      <dgm:prSet/>
      <dgm:spPr/>
      <dgm:t>
        <a:bodyPr/>
        <a:lstStyle/>
        <a:p>
          <a:r>
            <a:rPr lang="en-GB"/>
            <a:t>No neck / upper limb symptoms</a:t>
          </a:r>
          <a:endParaRPr lang="en-US"/>
        </a:p>
      </dgm:t>
    </dgm:pt>
    <dgm:pt modelId="{AF3BA083-6A02-4F28-B98E-9A561333DA25}" type="parTrans" cxnId="{1F7100A0-749C-452A-95B0-17EC8AA47900}">
      <dgm:prSet/>
      <dgm:spPr/>
      <dgm:t>
        <a:bodyPr/>
        <a:lstStyle/>
        <a:p>
          <a:endParaRPr lang="en-US"/>
        </a:p>
      </dgm:t>
    </dgm:pt>
    <dgm:pt modelId="{99CA8416-E014-491E-8E0E-925AB7702FC0}" type="sibTrans" cxnId="{1F7100A0-749C-452A-95B0-17EC8AA47900}">
      <dgm:prSet/>
      <dgm:spPr/>
      <dgm:t>
        <a:bodyPr/>
        <a:lstStyle/>
        <a:p>
          <a:endParaRPr lang="en-US"/>
        </a:p>
      </dgm:t>
    </dgm:pt>
    <dgm:pt modelId="{870EF3FB-B207-4A5B-8536-1AC0DC0B4EE3}">
      <dgm:prSet/>
      <dgm:spPr/>
      <dgm:t>
        <a:bodyPr/>
        <a:lstStyle/>
        <a:p>
          <a:r>
            <a:rPr lang="en-GB" b="1" dirty="0"/>
            <a:t>What are your differentials at this stage? What more information do you need? </a:t>
          </a:r>
          <a:endParaRPr lang="en-US" b="1" dirty="0"/>
        </a:p>
      </dgm:t>
    </dgm:pt>
    <dgm:pt modelId="{99BA112C-BCBA-4DCA-A953-C9248C619540}" type="parTrans" cxnId="{2D4C85E1-62EA-4D8B-B2A0-B548BB1AC2E2}">
      <dgm:prSet/>
      <dgm:spPr/>
      <dgm:t>
        <a:bodyPr/>
        <a:lstStyle/>
        <a:p>
          <a:endParaRPr lang="en-US"/>
        </a:p>
      </dgm:t>
    </dgm:pt>
    <dgm:pt modelId="{E775F676-970F-472C-9479-ED87D359F53B}" type="sibTrans" cxnId="{2D4C85E1-62EA-4D8B-B2A0-B548BB1AC2E2}">
      <dgm:prSet/>
      <dgm:spPr/>
      <dgm:t>
        <a:bodyPr/>
        <a:lstStyle/>
        <a:p>
          <a:endParaRPr lang="en-US"/>
        </a:p>
      </dgm:t>
    </dgm:pt>
    <dgm:pt modelId="{00FAF512-7CEC-43FB-87F3-AEEFA0F7C615}" type="pres">
      <dgm:prSet presAssocID="{F1356033-614C-46B1-B4DE-5BD1F2D50B1E}" presName="outerComposite" presStyleCnt="0">
        <dgm:presLayoutVars>
          <dgm:chMax val="5"/>
          <dgm:dir/>
          <dgm:resizeHandles val="exact"/>
        </dgm:presLayoutVars>
      </dgm:prSet>
      <dgm:spPr/>
    </dgm:pt>
    <dgm:pt modelId="{F62DF36E-AF34-435D-90E3-46F14F961738}" type="pres">
      <dgm:prSet presAssocID="{F1356033-614C-46B1-B4DE-5BD1F2D50B1E}" presName="dummyMaxCanvas" presStyleCnt="0">
        <dgm:presLayoutVars/>
      </dgm:prSet>
      <dgm:spPr/>
    </dgm:pt>
    <dgm:pt modelId="{6B10023A-43FA-4750-A896-16AA429773F7}" type="pres">
      <dgm:prSet presAssocID="{F1356033-614C-46B1-B4DE-5BD1F2D50B1E}" presName="FiveNodes_1" presStyleLbl="node1" presStyleIdx="0" presStyleCnt="5">
        <dgm:presLayoutVars>
          <dgm:bulletEnabled val="1"/>
        </dgm:presLayoutVars>
      </dgm:prSet>
      <dgm:spPr/>
    </dgm:pt>
    <dgm:pt modelId="{441ECA55-0F59-4411-9F98-C285C0659840}" type="pres">
      <dgm:prSet presAssocID="{F1356033-614C-46B1-B4DE-5BD1F2D50B1E}" presName="FiveNodes_2" presStyleLbl="node1" presStyleIdx="1" presStyleCnt="5">
        <dgm:presLayoutVars>
          <dgm:bulletEnabled val="1"/>
        </dgm:presLayoutVars>
      </dgm:prSet>
      <dgm:spPr/>
    </dgm:pt>
    <dgm:pt modelId="{045391C9-008E-4904-B9EC-AE0BC3C47AB9}" type="pres">
      <dgm:prSet presAssocID="{F1356033-614C-46B1-B4DE-5BD1F2D50B1E}" presName="FiveNodes_3" presStyleLbl="node1" presStyleIdx="2" presStyleCnt="5">
        <dgm:presLayoutVars>
          <dgm:bulletEnabled val="1"/>
        </dgm:presLayoutVars>
      </dgm:prSet>
      <dgm:spPr/>
    </dgm:pt>
    <dgm:pt modelId="{41D2CE16-D720-4E18-8FE2-BF455FCDAB62}" type="pres">
      <dgm:prSet presAssocID="{F1356033-614C-46B1-B4DE-5BD1F2D50B1E}" presName="FiveNodes_4" presStyleLbl="node1" presStyleIdx="3" presStyleCnt="5">
        <dgm:presLayoutVars>
          <dgm:bulletEnabled val="1"/>
        </dgm:presLayoutVars>
      </dgm:prSet>
      <dgm:spPr/>
    </dgm:pt>
    <dgm:pt modelId="{A4F07240-AF66-40AE-B471-4F440388687F}" type="pres">
      <dgm:prSet presAssocID="{F1356033-614C-46B1-B4DE-5BD1F2D50B1E}" presName="FiveNodes_5" presStyleLbl="node1" presStyleIdx="4" presStyleCnt="5">
        <dgm:presLayoutVars>
          <dgm:bulletEnabled val="1"/>
        </dgm:presLayoutVars>
      </dgm:prSet>
      <dgm:spPr/>
    </dgm:pt>
    <dgm:pt modelId="{C9A29D7F-D2A4-4C5A-B056-0CDF219DA3FC}" type="pres">
      <dgm:prSet presAssocID="{F1356033-614C-46B1-B4DE-5BD1F2D50B1E}" presName="FiveConn_1-2" presStyleLbl="fgAccFollowNode1" presStyleIdx="0" presStyleCnt="4">
        <dgm:presLayoutVars>
          <dgm:bulletEnabled val="1"/>
        </dgm:presLayoutVars>
      </dgm:prSet>
      <dgm:spPr/>
    </dgm:pt>
    <dgm:pt modelId="{9BC71296-AB44-455F-BE72-592713F8896A}" type="pres">
      <dgm:prSet presAssocID="{F1356033-614C-46B1-B4DE-5BD1F2D50B1E}" presName="FiveConn_2-3" presStyleLbl="fgAccFollowNode1" presStyleIdx="1" presStyleCnt="4">
        <dgm:presLayoutVars>
          <dgm:bulletEnabled val="1"/>
        </dgm:presLayoutVars>
      </dgm:prSet>
      <dgm:spPr/>
    </dgm:pt>
    <dgm:pt modelId="{1DC75C06-8D1C-4753-AE8E-903C00124BA5}" type="pres">
      <dgm:prSet presAssocID="{F1356033-614C-46B1-B4DE-5BD1F2D50B1E}" presName="FiveConn_3-4" presStyleLbl="fgAccFollowNode1" presStyleIdx="2" presStyleCnt="4">
        <dgm:presLayoutVars>
          <dgm:bulletEnabled val="1"/>
        </dgm:presLayoutVars>
      </dgm:prSet>
      <dgm:spPr/>
    </dgm:pt>
    <dgm:pt modelId="{32BEC2AD-D227-4FA2-8156-71CEDE0267AC}" type="pres">
      <dgm:prSet presAssocID="{F1356033-614C-46B1-B4DE-5BD1F2D50B1E}" presName="FiveConn_4-5" presStyleLbl="fgAccFollowNode1" presStyleIdx="3" presStyleCnt="4">
        <dgm:presLayoutVars>
          <dgm:bulletEnabled val="1"/>
        </dgm:presLayoutVars>
      </dgm:prSet>
      <dgm:spPr/>
    </dgm:pt>
    <dgm:pt modelId="{72584592-9FD7-425C-8862-14E17809E1AB}" type="pres">
      <dgm:prSet presAssocID="{F1356033-614C-46B1-B4DE-5BD1F2D50B1E}" presName="FiveNodes_1_text" presStyleLbl="node1" presStyleIdx="4" presStyleCnt="5">
        <dgm:presLayoutVars>
          <dgm:bulletEnabled val="1"/>
        </dgm:presLayoutVars>
      </dgm:prSet>
      <dgm:spPr/>
    </dgm:pt>
    <dgm:pt modelId="{60B387D9-1E5D-45A6-A031-57B0F9D3568E}" type="pres">
      <dgm:prSet presAssocID="{F1356033-614C-46B1-B4DE-5BD1F2D50B1E}" presName="FiveNodes_2_text" presStyleLbl="node1" presStyleIdx="4" presStyleCnt="5">
        <dgm:presLayoutVars>
          <dgm:bulletEnabled val="1"/>
        </dgm:presLayoutVars>
      </dgm:prSet>
      <dgm:spPr/>
    </dgm:pt>
    <dgm:pt modelId="{CDBC769A-1EB2-4EC2-9CC4-9BED5CA3D96E}" type="pres">
      <dgm:prSet presAssocID="{F1356033-614C-46B1-B4DE-5BD1F2D50B1E}" presName="FiveNodes_3_text" presStyleLbl="node1" presStyleIdx="4" presStyleCnt="5">
        <dgm:presLayoutVars>
          <dgm:bulletEnabled val="1"/>
        </dgm:presLayoutVars>
      </dgm:prSet>
      <dgm:spPr/>
    </dgm:pt>
    <dgm:pt modelId="{C0860ACC-74B8-4507-83CE-77683ED2CB4C}" type="pres">
      <dgm:prSet presAssocID="{F1356033-614C-46B1-B4DE-5BD1F2D50B1E}" presName="FiveNodes_4_text" presStyleLbl="node1" presStyleIdx="4" presStyleCnt="5">
        <dgm:presLayoutVars>
          <dgm:bulletEnabled val="1"/>
        </dgm:presLayoutVars>
      </dgm:prSet>
      <dgm:spPr/>
    </dgm:pt>
    <dgm:pt modelId="{A29B57BF-B43F-4B35-99D2-2D25FA3CC88E}" type="pres">
      <dgm:prSet presAssocID="{F1356033-614C-46B1-B4DE-5BD1F2D50B1E}" presName="FiveNodes_5_text" presStyleLbl="node1" presStyleIdx="4" presStyleCnt="5">
        <dgm:presLayoutVars>
          <dgm:bulletEnabled val="1"/>
        </dgm:presLayoutVars>
      </dgm:prSet>
      <dgm:spPr/>
    </dgm:pt>
  </dgm:ptLst>
  <dgm:cxnLst>
    <dgm:cxn modelId="{3D447826-922D-4C38-8E6F-353CA5FCC123}" type="presOf" srcId="{4BE51EA4-A08B-4042-B0CF-36C7B1484B7A}" destId="{C0860ACC-74B8-4507-83CE-77683ED2CB4C}" srcOrd="1" destOrd="0" presId="urn:microsoft.com/office/officeart/2005/8/layout/vProcess5"/>
    <dgm:cxn modelId="{2A93F35E-DF10-4881-BBB2-740A5270B9ED}" type="presOf" srcId="{518B593A-7563-4933-A5A0-73B6D1FCA849}" destId="{1DC75C06-8D1C-4753-AE8E-903C00124BA5}" srcOrd="0" destOrd="0" presId="urn:microsoft.com/office/officeart/2005/8/layout/vProcess5"/>
    <dgm:cxn modelId="{4CBCE365-6BB4-44AD-AF8F-F0E7ABF56A21}" type="presOf" srcId="{BFE8B5D4-9D80-48A0-A8C2-4C8E89B23BDC}" destId="{C9A29D7F-D2A4-4C5A-B056-0CDF219DA3FC}" srcOrd="0" destOrd="0" presId="urn:microsoft.com/office/officeart/2005/8/layout/vProcess5"/>
    <dgm:cxn modelId="{4FDB8D69-7B84-452D-BDF7-192525886660}" type="presOf" srcId="{1046C448-6E19-48CC-B992-6D3AC40EEC7D}" destId="{CDBC769A-1EB2-4EC2-9CC4-9BED5CA3D96E}" srcOrd="1" destOrd="0" presId="urn:microsoft.com/office/officeart/2005/8/layout/vProcess5"/>
    <dgm:cxn modelId="{A823A769-732C-40EA-962E-D7FDC9A17ED2}" type="presOf" srcId="{ADEFC559-51A4-4EAE-AD1B-AED8E2F1BAD7}" destId="{441ECA55-0F59-4411-9F98-C285C0659840}" srcOrd="0" destOrd="0" presId="urn:microsoft.com/office/officeart/2005/8/layout/vProcess5"/>
    <dgm:cxn modelId="{DC33694A-2108-47C4-9EDF-558292F83FC2}" srcId="{F1356033-614C-46B1-B4DE-5BD1F2D50B1E}" destId="{1046C448-6E19-48CC-B992-6D3AC40EEC7D}" srcOrd="2" destOrd="0" parTransId="{C0FEEC97-5B27-48E1-A6EF-1A8BAF5AB759}" sibTransId="{518B593A-7563-4933-A5A0-73B6D1FCA849}"/>
    <dgm:cxn modelId="{3D13BC6F-8269-40EF-9475-8D253A3BED39}" srcId="{F1356033-614C-46B1-B4DE-5BD1F2D50B1E}" destId="{B04BFA6B-301F-45CC-A33B-3C4300E10578}" srcOrd="0" destOrd="0" parTransId="{7F15C499-8006-47DA-BE90-E3B335C147AA}" sibTransId="{BFE8B5D4-9D80-48A0-A8C2-4C8E89B23BDC}"/>
    <dgm:cxn modelId="{C6CDDC6F-D05D-4C9C-8ACB-541535758CC0}" type="presOf" srcId="{B04BFA6B-301F-45CC-A33B-3C4300E10578}" destId="{72584592-9FD7-425C-8862-14E17809E1AB}" srcOrd="1" destOrd="0" presId="urn:microsoft.com/office/officeart/2005/8/layout/vProcess5"/>
    <dgm:cxn modelId="{3A84CD57-7E52-4ACB-8A84-8863E1E3DB88}" type="presOf" srcId="{1046C448-6E19-48CC-B992-6D3AC40EEC7D}" destId="{045391C9-008E-4904-B9EC-AE0BC3C47AB9}" srcOrd="0" destOrd="0" presId="urn:microsoft.com/office/officeart/2005/8/layout/vProcess5"/>
    <dgm:cxn modelId="{8325088C-75B5-4142-8C31-7FD51713EC4C}" srcId="{F1356033-614C-46B1-B4DE-5BD1F2D50B1E}" destId="{ADEFC559-51A4-4EAE-AD1B-AED8E2F1BAD7}" srcOrd="1" destOrd="0" parTransId="{FC0CA4A9-ECA0-407A-8EA0-2B3C66F97095}" sibTransId="{25FCC9D3-AF61-4226-8BDF-81C4D77B0171}"/>
    <dgm:cxn modelId="{B161ED97-8445-4E56-A08C-3303BC2E6D49}" type="presOf" srcId="{ADEFC559-51A4-4EAE-AD1B-AED8E2F1BAD7}" destId="{60B387D9-1E5D-45A6-A031-57B0F9D3568E}" srcOrd="1" destOrd="0" presId="urn:microsoft.com/office/officeart/2005/8/layout/vProcess5"/>
    <dgm:cxn modelId="{1F7100A0-749C-452A-95B0-17EC8AA47900}" srcId="{F1356033-614C-46B1-B4DE-5BD1F2D50B1E}" destId="{4BE51EA4-A08B-4042-B0CF-36C7B1484B7A}" srcOrd="3" destOrd="0" parTransId="{AF3BA083-6A02-4F28-B98E-9A561333DA25}" sibTransId="{99CA8416-E014-491E-8E0E-925AB7702FC0}"/>
    <dgm:cxn modelId="{E53BF4B7-3FF3-4136-8221-AF2C39F97C60}" type="presOf" srcId="{4BE51EA4-A08B-4042-B0CF-36C7B1484B7A}" destId="{41D2CE16-D720-4E18-8FE2-BF455FCDAB62}" srcOrd="0" destOrd="0" presId="urn:microsoft.com/office/officeart/2005/8/layout/vProcess5"/>
    <dgm:cxn modelId="{286BD2C4-FE53-4809-BB18-DED534335D3C}" type="presOf" srcId="{870EF3FB-B207-4A5B-8536-1AC0DC0B4EE3}" destId="{A4F07240-AF66-40AE-B471-4F440388687F}" srcOrd="0" destOrd="0" presId="urn:microsoft.com/office/officeart/2005/8/layout/vProcess5"/>
    <dgm:cxn modelId="{E619A5D4-3763-4054-96D0-4F0A3BA8F468}" type="presOf" srcId="{99CA8416-E014-491E-8E0E-925AB7702FC0}" destId="{32BEC2AD-D227-4FA2-8156-71CEDE0267AC}" srcOrd="0" destOrd="0" presId="urn:microsoft.com/office/officeart/2005/8/layout/vProcess5"/>
    <dgm:cxn modelId="{46E487D6-39FD-432F-89D5-8AD0CED2BE7F}" type="presOf" srcId="{B04BFA6B-301F-45CC-A33B-3C4300E10578}" destId="{6B10023A-43FA-4750-A896-16AA429773F7}" srcOrd="0" destOrd="0" presId="urn:microsoft.com/office/officeart/2005/8/layout/vProcess5"/>
    <dgm:cxn modelId="{A5179DD9-2990-49EC-94C6-FA08FAFADDF5}" type="presOf" srcId="{25FCC9D3-AF61-4226-8BDF-81C4D77B0171}" destId="{9BC71296-AB44-455F-BE72-592713F8896A}" srcOrd="0" destOrd="0" presId="urn:microsoft.com/office/officeart/2005/8/layout/vProcess5"/>
    <dgm:cxn modelId="{2D4C85E1-62EA-4D8B-B2A0-B548BB1AC2E2}" srcId="{F1356033-614C-46B1-B4DE-5BD1F2D50B1E}" destId="{870EF3FB-B207-4A5B-8536-1AC0DC0B4EE3}" srcOrd="4" destOrd="0" parTransId="{99BA112C-BCBA-4DCA-A953-C9248C619540}" sibTransId="{E775F676-970F-472C-9479-ED87D359F53B}"/>
    <dgm:cxn modelId="{0E407FFC-DA59-43A9-9E5D-33A95A5BE487}" type="presOf" srcId="{870EF3FB-B207-4A5B-8536-1AC0DC0B4EE3}" destId="{A29B57BF-B43F-4B35-99D2-2D25FA3CC88E}" srcOrd="1" destOrd="0" presId="urn:microsoft.com/office/officeart/2005/8/layout/vProcess5"/>
    <dgm:cxn modelId="{281ED3FD-FE35-408D-9896-03DA34667082}" type="presOf" srcId="{F1356033-614C-46B1-B4DE-5BD1F2D50B1E}" destId="{00FAF512-7CEC-43FB-87F3-AEEFA0F7C615}" srcOrd="0" destOrd="0" presId="urn:microsoft.com/office/officeart/2005/8/layout/vProcess5"/>
    <dgm:cxn modelId="{93BD8E3C-438B-444F-840D-FECA0F628AF9}" type="presParOf" srcId="{00FAF512-7CEC-43FB-87F3-AEEFA0F7C615}" destId="{F62DF36E-AF34-435D-90E3-46F14F961738}" srcOrd="0" destOrd="0" presId="urn:microsoft.com/office/officeart/2005/8/layout/vProcess5"/>
    <dgm:cxn modelId="{46120061-D4FE-4FA1-B008-F784F142D1ED}" type="presParOf" srcId="{00FAF512-7CEC-43FB-87F3-AEEFA0F7C615}" destId="{6B10023A-43FA-4750-A896-16AA429773F7}" srcOrd="1" destOrd="0" presId="urn:microsoft.com/office/officeart/2005/8/layout/vProcess5"/>
    <dgm:cxn modelId="{289C1579-17E3-41FA-BE90-336A37289AF9}" type="presParOf" srcId="{00FAF512-7CEC-43FB-87F3-AEEFA0F7C615}" destId="{441ECA55-0F59-4411-9F98-C285C0659840}" srcOrd="2" destOrd="0" presId="urn:microsoft.com/office/officeart/2005/8/layout/vProcess5"/>
    <dgm:cxn modelId="{E467651D-4DD5-4918-BFCA-95BD709B557B}" type="presParOf" srcId="{00FAF512-7CEC-43FB-87F3-AEEFA0F7C615}" destId="{045391C9-008E-4904-B9EC-AE0BC3C47AB9}" srcOrd="3" destOrd="0" presId="urn:microsoft.com/office/officeart/2005/8/layout/vProcess5"/>
    <dgm:cxn modelId="{C946B303-CA01-4A8E-8549-16A7833BECA2}" type="presParOf" srcId="{00FAF512-7CEC-43FB-87F3-AEEFA0F7C615}" destId="{41D2CE16-D720-4E18-8FE2-BF455FCDAB62}" srcOrd="4" destOrd="0" presId="urn:microsoft.com/office/officeart/2005/8/layout/vProcess5"/>
    <dgm:cxn modelId="{AECA0B78-07E4-4511-9CEA-C3436B5F5C58}" type="presParOf" srcId="{00FAF512-7CEC-43FB-87F3-AEEFA0F7C615}" destId="{A4F07240-AF66-40AE-B471-4F440388687F}" srcOrd="5" destOrd="0" presId="urn:microsoft.com/office/officeart/2005/8/layout/vProcess5"/>
    <dgm:cxn modelId="{54C62449-41D7-47E9-BD69-FCFDA1A70C11}" type="presParOf" srcId="{00FAF512-7CEC-43FB-87F3-AEEFA0F7C615}" destId="{C9A29D7F-D2A4-4C5A-B056-0CDF219DA3FC}" srcOrd="6" destOrd="0" presId="urn:microsoft.com/office/officeart/2005/8/layout/vProcess5"/>
    <dgm:cxn modelId="{615370CC-45C1-41A4-8F5A-FFC42A1CF155}" type="presParOf" srcId="{00FAF512-7CEC-43FB-87F3-AEEFA0F7C615}" destId="{9BC71296-AB44-455F-BE72-592713F8896A}" srcOrd="7" destOrd="0" presId="urn:microsoft.com/office/officeart/2005/8/layout/vProcess5"/>
    <dgm:cxn modelId="{30CA9AC5-1137-4812-A6CE-91925C2DEC85}" type="presParOf" srcId="{00FAF512-7CEC-43FB-87F3-AEEFA0F7C615}" destId="{1DC75C06-8D1C-4753-AE8E-903C00124BA5}" srcOrd="8" destOrd="0" presId="urn:microsoft.com/office/officeart/2005/8/layout/vProcess5"/>
    <dgm:cxn modelId="{0FBF90F5-F1B3-4288-A9A9-0801697C7CBE}" type="presParOf" srcId="{00FAF512-7CEC-43FB-87F3-AEEFA0F7C615}" destId="{32BEC2AD-D227-4FA2-8156-71CEDE0267AC}" srcOrd="9" destOrd="0" presId="urn:microsoft.com/office/officeart/2005/8/layout/vProcess5"/>
    <dgm:cxn modelId="{C9AD8A8E-6B0B-443D-AA18-4C68701F83D8}" type="presParOf" srcId="{00FAF512-7CEC-43FB-87F3-AEEFA0F7C615}" destId="{72584592-9FD7-425C-8862-14E17809E1AB}" srcOrd="10" destOrd="0" presId="urn:microsoft.com/office/officeart/2005/8/layout/vProcess5"/>
    <dgm:cxn modelId="{EAF4D920-22C9-4309-93AE-85CA098E3807}" type="presParOf" srcId="{00FAF512-7CEC-43FB-87F3-AEEFA0F7C615}" destId="{60B387D9-1E5D-45A6-A031-57B0F9D3568E}" srcOrd="11" destOrd="0" presId="urn:microsoft.com/office/officeart/2005/8/layout/vProcess5"/>
    <dgm:cxn modelId="{98ADDB73-EB1F-4A9C-9D31-0A13C6AF9D18}" type="presParOf" srcId="{00FAF512-7CEC-43FB-87F3-AEEFA0F7C615}" destId="{CDBC769A-1EB2-4EC2-9CC4-9BED5CA3D96E}" srcOrd="12" destOrd="0" presId="urn:microsoft.com/office/officeart/2005/8/layout/vProcess5"/>
    <dgm:cxn modelId="{85B6E7B4-3104-4CB3-8C73-B11FFC88C645}" type="presParOf" srcId="{00FAF512-7CEC-43FB-87F3-AEEFA0F7C615}" destId="{C0860ACC-74B8-4507-83CE-77683ED2CB4C}" srcOrd="13" destOrd="0" presId="urn:microsoft.com/office/officeart/2005/8/layout/vProcess5"/>
    <dgm:cxn modelId="{ECC84AA6-FEBE-4295-A075-46EECEEC95F8}" type="presParOf" srcId="{00FAF512-7CEC-43FB-87F3-AEEFA0F7C615}" destId="{A29B57BF-B43F-4B35-99D2-2D25FA3CC88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0023A-43FA-4750-A896-16AA429773F7}">
      <dsp:nvSpPr>
        <dsp:cNvPr id="0" name=""/>
        <dsp:cNvSpPr/>
      </dsp:nvSpPr>
      <dsp:spPr>
        <a:xfrm>
          <a:off x="0" y="0"/>
          <a:ext cx="7405962" cy="73682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No symptoms of bowel, bladder dysfunction, saddle numbness, altered sexual function</a:t>
          </a:r>
          <a:endParaRPr lang="en-US" sz="2000" kern="1200"/>
        </a:p>
      </dsp:txBody>
      <dsp:txXfrm>
        <a:off x="21581" y="21581"/>
        <a:ext cx="6524659" cy="693664"/>
      </dsp:txXfrm>
    </dsp:sp>
    <dsp:sp modelId="{441ECA55-0F59-4411-9F98-C285C0659840}">
      <dsp:nvSpPr>
        <dsp:cNvPr id="0" name=""/>
        <dsp:cNvSpPr/>
      </dsp:nvSpPr>
      <dsp:spPr>
        <a:xfrm>
          <a:off x="553042" y="839163"/>
          <a:ext cx="7405962" cy="736826"/>
        </a:xfrm>
        <a:prstGeom prst="roundRect">
          <a:avLst>
            <a:gd name="adj" fmla="val 10000"/>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No thoracic pain / band like pain</a:t>
          </a:r>
          <a:endParaRPr lang="en-US" sz="2000" kern="1200"/>
        </a:p>
      </dsp:txBody>
      <dsp:txXfrm>
        <a:off x="574623" y="860744"/>
        <a:ext cx="6330820" cy="693664"/>
      </dsp:txXfrm>
    </dsp:sp>
    <dsp:sp modelId="{045391C9-008E-4904-B9EC-AE0BC3C47AB9}">
      <dsp:nvSpPr>
        <dsp:cNvPr id="0" name=""/>
        <dsp:cNvSpPr/>
      </dsp:nvSpPr>
      <dsp:spPr>
        <a:xfrm>
          <a:off x="1106085" y="1678327"/>
          <a:ext cx="7405962" cy="736826"/>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No fever, night sweats or unremitting night pain</a:t>
          </a:r>
          <a:endParaRPr lang="en-US" sz="2000" kern="1200"/>
        </a:p>
      </dsp:txBody>
      <dsp:txXfrm>
        <a:off x="1127666" y="1699908"/>
        <a:ext cx="6330820" cy="693664"/>
      </dsp:txXfrm>
    </dsp:sp>
    <dsp:sp modelId="{41D2CE16-D720-4E18-8FE2-BF455FCDAB62}">
      <dsp:nvSpPr>
        <dsp:cNvPr id="0" name=""/>
        <dsp:cNvSpPr/>
      </dsp:nvSpPr>
      <dsp:spPr>
        <a:xfrm>
          <a:off x="1659127" y="2517491"/>
          <a:ext cx="7405962" cy="736826"/>
        </a:xfrm>
        <a:prstGeom prst="roundRect">
          <a:avLst>
            <a:gd name="adj" fmla="val 10000"/>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No neck / upper limb symptoms</a:t>
          </a:r>
          <a:endParaRPr lang="en-US" sz="2000" kern="1200"/>
        </a:p>
      </dsp:txBody>
      <dsp:txXfrm>
        <a:off x="1680708" y="2539072"/>
        <a:ext cx="6330820" cy="693664"/>
      </dsp:txXfrm>
    </dsp:sp>
    <dsp:sp modelId="{A4F07240-AF66-40AE-B471-4F440388687F}">
      <dsp:nvSpPr>
        <dsp:cNvPr id="0" name=""/>
        <dsp:cNvSpPr/>
      </dsp:nvSpPr>
      <dsp:spPr>
        <a:xfrm>
          <a:off x="2212170" y="3356655"/>
          <a:ext cx="7405962" cy="73682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What are your differentials at this stage? What more information do you need? </a:t>
          </a:r>
          <a:endParaRPr lang="en-US" sz="2000" b="1" kern="1200" dirty="0"/>
        </a:p>
      </dsp:txBody>
      <dsp:txXfrm>
        <a:off x="2233751" y="3378236"/>
        <a:ext cx="6330820" cy="693664"/>
      </dsp:txXfrm>
    </dsp:sp>
    <dsp:sp modelId="{C9A29D7F-D2A4-4C5A-B056-0CDF219DA3FC}">
      <dsp:nvSpPr>
        <dsp:cNvPr id="0" name=""/>
        <dsp:cNvSpPr/>
      </dsp:nvSpPr>
      <dsp:spPr>
        <a:xfrm>
          <a:off x="6927025" y="538292"/>
          <a:ext cx="478937" cy="47893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034786" y="538292"/>
        <a:ext cx="263415" cy="360400"/>
      </dsp:txXfrm>
    </dsp:sp>
    <dsp:sp modelId="{9BC71296-AB44-455F-BE72-592713F8896A}">
      <dsp:nvSpPr>
        <dsp:cNvPr id="0" name=""/>
        <dsp:cNvSpPr/>
      </dsp:nvSpPr>
      <dsp:spPr>
        <a:xfrm>
          <a:off x="7480067" y="1377456"/>
          <a:ext cx="478937" cy="478937"/>
        </a:xfrm>
        <a:prstGeom prst="downArrow">
          <a:avLst>
            <a:gd name="adj1" fmla="val 55000"/>
            <a:gd name="adj2" fmla="val 45000"/>
          </a:avLst>
        </a:prstGeom>
        <a:solidFill>
          <a:schemeClr val="accent2">
            <a:tint val="40000"/>
            <a:alpha val="90000"/>
            <a:hueOff val="-1363946"/>
            <a:satOff val="15036"/>
            <a:lumOff val="1432"/>
            <a:alphaOff val="0"/>
          </a:schemeClr>
        </a:solidFill>
        <a:ln w="19050" cap="rnd" cmpd="sng" algn="ctr">
          <a:solidFill>
            <a:schemeClr val="accent2">
              <a:tint val="40000"/>
              <a:alpha val="90000"/>
              <a:hueOff val="-1363946"/>
              <a:satOff val="15036"/>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587828" y="1377456"/>
        <a:ext cx="263415" cy="360400"/>
      </dsp:txXfrm>
    </dsp:sp>
    <dsp:sp modelId="{1DC75C06-8D1C-4753-AE8E-903C00124BA5}">
      <dsp:nvSpPr>
        <dsp:cNvPr id="0" name=""/>
        <dsp:cNvSpPr/>
      </dsp:nvSpPr>
      <dsp:spPr>
        <a:xfrm>
          <a:off x="8033110" y="2204340"/>
          <a:ext cx="478937" cy="478937"/>
        </a:xfrm>
        <a:prstGeom prst="downArrow">
          <a:avLst>
            <a:gd name="adj1" fmla="val 55000"/>
            <a:gd name="adj2" fmla="val 45000"/>
          </a:avLst>
        </a:prstGeom>
        <a:solidFill>
          <a:schemeClr val="accent2">
            <a:tint val="40000"/>
            <a:alpha val="90000"/>
            <a:hueOff val="-2727893"/>
            <a:satOff val="30071"/>
            <a:lumOff val="2864"/>
            <a:alphaOff val="0"/>
          </a:schemeClr>
        </a:solidFill>
        <a:ln w="19050" cap="rnd" cmpd="sng" algn="ctr">
          <a:solidFill>
            <a:schemeClr val="accent2">
              <a:tint val="40000"/>
              <a:alpha val="90000"/>
              <a:hueOff val="-2727893"/>
              <a:satOff val="30071"/>
              <a:lumOff val="2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140871" y="2204340"/>
        <a:ext cx="263415" cy="360400"/>
      </dsp:txXfrm>
    </dsp:sp>
    <dsp:sp modelId="{32BEC2AD-D227-4FA2-8156-71CEDE0267AC}">
      <dsp:nvSpPr>
        <dsp:cNvPr id="0" name=""/>
        <dsp:cNvSpPr/>
      </dsp:nvSpPr>
      <dsp:spPr>
        <a:xfrm>
          <a:off x="8586152" y="3051690"/>
          <a:ext cx="478937" cy="478937"/>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93913" y="3051690"/>
        <a:ext cx="263415" cy="3604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379764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3124078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4670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2805545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1511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167475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2990728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411805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38841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A003C-462F-4960-9BEE-7C58D8D7D08D}"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417002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BA003C-462F-4960-9BEE-7C58D8D7D08D}" type="datetimeFigureOut">
              <a:rPr lang="en-GB" smtClean="0"/>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257244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BA003C-462F-4960-9BEE-7C58D8D7D08D}" type="datetimeFigureOut">
              <a:rPr lang="en-GB" smtClean="0"/>
              <a:t>28/02/2024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9086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BA003C-462F-4960-9BEE-7C58D8D7D08D}" type="datetimeFigureOut">
              <a:rPr lang="en-GB" smtClean="0"/>
              <a:t>28/02/2024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194458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A003C-462F-4960-9BEE-7C58D8D7D08D}" type="datetimeFigureOut">
              <a:rPr lang="en-GB" smtClean="0"/>
              <a:t>28/02/2024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132192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BA003C-462F-4960-9BEE-7C58D8D7D08D}" type="datetimeFigureOut">
              <a:rPr lang="en-GB" smtClean="0"/>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347512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BA003C-462F-4960-9BEE-7C58D8D7D08D}" type="datetimeFigureOut">
              <a:rPr lang="en-GB" smtClean="0"/>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969C25-C339-44EB-8128-CCD0F26408A0}" type="slidenum">
              <a:rPr lang="en-GB" smtClean="0"/>
              <a:t>‹#›</a:t>
            </a:fld>
            <a:endParaRPr lang="en-GB"/>
          </a:p>
        </p:txBody>
      </p:sp>
    </p:spTree>
    <p:extLst>
      <p:ext uri="{BB962C8B-B14F-4D97-AF65-F5344CB8AC3E}">
        <p14:creationId xmlns:p14="http://schemas.microsoft.com/office/powerpoint/2010/main" val="132765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BA003C-462F-4960-9BEE-7C58D8D7D08D}" type="datetimeFigureOut">
              <a:rPr lang="en-GB" smtClean="0"/>
              <a:t>28/02/2024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969C25-C339-44EB-8128-CCD0F26408A0}" type="slidenum">
              <a:rPr lang="en-GB" smtClean="0"/>
              <a:t>‹#›</a:t>
            </a:fld>
            <a:endParaRPr lang="en-GB"/>
          </a:p>
        </p:txBody>
      </p:sp>
    </p:spTree>
    <p:extLst>
      <p:ext uri="{BB962C8B-B14F-4D97-AF65-F5344CB8AC3E}">
        <p14:creationId xmlns:p14="http://schemas.microsoft.com/office/powerpoint/2010/main" val="1783573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187a42954a953fa2c391"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187a429797e824c00342"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187a42992bd4009c12e3"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resolution.nhs.uk/resources/nhs-resolution-podcast-spinal-infecti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18B8-E49C-4E62-B187-FCCEC1742E98}"/>
              </a:ext>
            </a:extLst>
          </p:cNvPr>
          <p:cNvSpPr>
            <a:spLocks noGrp="1"/>
          </p:cNvSpPr>
          <p:nvPr>
            <p:ph type="ctrTitle"/>
          </p:nvPr>
        </p:nvSpPr>
        <p:spPr/>
        <p:txBody>
          <a:bodyPr/>
          <a:lstStyle/>
          <a:p>
            <a:r>
              <a:rPr lang="en-GB" dirty="0"/>
              <a:t>Spinal Case Study</a:t>
            </a:r>
          </a:p>
        </p:txBody>
      </p:sp>
      <p:sp>
        <p:nvSpPr>
          <p:cNvPr id="3" name="Subtitle 2">
            <a:extLst>
              <a:ext uri="{FF2B5EF4-FFF2-40B4-BE49-F238E27FC236}">
                <a16:creationId xmlns:a16="http://schemas.microsoft.com/office/drawing/2014/main" id="{77763D33-B0C9-4AF7-9F8A-4FD4FF79939A}"/>
              </a:ext>
            </a:extLst>
          </p:cNvPr>
          <p:cNvSpPr>
            <a:spLocks noGrp="1"/>
          </p:cNvSpPr>
          <p:nvPr>
            <p:ph type="subTitle" idx="1"/>
          </p:nvPr>
        </p:nvSpPr>
        <p:spPr/>
        <p:txBody>
          <a:bodyPr>
            <a:noAutofit/>
          </a:bodyPr>
          <a:lstStyle/>
          <a:p>
            <a:r>
              <a:rPr lang="en-GB" sz="2800"/>
              <a:t>Shankaran Rajmanickam</a:t>
            </a:r>
          </a:p>
          <a:p>
            <a:r>
              <a:rPr lang="en-GB" sz="2800"/>
              <a:t>Consultant Physiotherapist, Bolton NHS FT</a:t>
            </a:r>
          </a:p>
          <a:p>
            <a:r>
              <a:rPr lang="en-GB" sz="2800"/>
              <a:t>&amp;</a:t>
            </a:r>
          </a:p>
          <a:p>
            <a:r>
              <a:rPr lang="en-GB" sz="2800"/>
              <a:t>Senior Lecturer / FCP Module Lead</a:t>
            </a:r>
          </a:p>
          <a:p>
            <a:r>
              <a:rPr lang="en-GB" sz="2800"/>
              <a:t>UCLan</a:t>
            </a:r>
            <a:endParaRPr lang="en-GB" sz="2800" dirty="0"/>
          </a:p>
        </p:txBody>
      </p:sp>
    </p:spTree>
    <p:extLst>
      <p:ext uri="{BB962C8B-B14F-4D97-AF65-F5344CB8AC3E}">
        <p14:creationId xmlns:p14="http://schemas.microsoft.com/office/powerpoint/2010/main" val="399234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447C-8AB8-4664-B2FF-9B2D594AA1B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687308F-933D-4D67-B797-7301BA1D5C4A}"/>
              </a:ext>
            </a:extLst>
          </p:cNvPr>
          <p:cNvSpPr>
            <a:spLocks noGrp="1"/>
          </p:cNvSpPr>
          <p:nvPr>
            <p:ph idx="1"/>
          </p:nvPr>
        </p:nvSpPr>
        <p:spPr/>
        <p:txBody>
          <a:bodyPr/>
          <a:lstStyle/>
          <a:p>
            <a:r>
              <a:rPr lang="en-GB" dirty="0"/>
              <a:t>Clinical Impression - ? Mechanical LBP </a:t>
            </a:r>
          </a:p>
          <a:p>
            <a:r>
              <a:rPr lang="en-GB" dirty="0"/>
              <a:t>Cause for lower limb symptoms ?</a:t>
            </a:r>
          </a:p>
          <a:p>
            <a:r>
              <a:rPr lang="en-GB" dirty="0"/>
              <a:t>Referred pain from Lx spine?</a:t>
            </a:r>
          </a:p>
          <a:p>
            <a:r>
              <a:rPr lang="en-GB" dirty="0"/>
              <a:t>? Serious spinal pathology</a:t>
            </a:r>
          </a:p>
          <a:p>
            <a:pPr marL="0" indent="0">
              <a:buNone/>
            </a:pPr>
            <a:endParaRPr lang="en-GB" dirty="0"/>
          </a:p>
          <a:p>
            <a:r>
              <a:rPr lang="en-GB" dirty="0"/>
              <a:t>Plan</a:t>
            </a:r>
          </a:p>
          <a:p>
            <a:r>
              <a:rPr lang="en-GB" dirty="0"/>
              <a:t>MRI thoracic and lumbosacral spine</a:t>
            </a:r>
          </a:p>
          <a:p>
            <a:r>
              <a:rPr lang="en-GB" dirty="0"/>
              <a:t>SDM / Safety netting advise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7802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E26F-BA2C-4A54-944B-590D78A07A99}"/>
              </a:ext>
            </a:extLst>
          </p:cNvPr>
          <p:cNvSpPr>
            <a:spLocks noGrp="1"/>
          </p:cNvSpPr>
          <p:nvPr>
            <p:ph type="title"/>
          </p:nvPr>
        </p:nvSpPr>
        <p:spPr/>
        <p:txBody>
          <a:bodyPr>
            <a:normAutofit/>
          </a:bodyPr>
          <a:lstStyle/>
          <a:p>
            <a:pPr algn="ctr"/>
            <a:r>
              <a:rPr lang="en-GB" sz="2000" dirty="0">
                <a:solidFill>
                  <a:srgbClr val="000000"/>
                </a:solidFill>
                <a:effectLst/>
                <a:latin typeface="+mn-lt"/>
                <a:ea typeface="Times New Roman" panose="02020603050405020304" pitchFamily="18" charset="0"/>
              </a:rPr>
              <a:t>Florid tuberculous spondylodiscitis at T9/10 with very extensive</a:t>
            </a:r>
            <a:br>
              <a:rPr lang="en-GB" sz="2000" dirty="0">
                <a:solidFill>
                  <a:srgbClr val="000000"/>
                </a:solidFill>
                <a:effectLst/>
                <a:latin typeface="+mn-lt"/>
                <a:ea typeface="Times New Roman" panose="02020603050405020304" pitchFamily="18" charset="0"/>
              </a:rPr>
            </a:br>
            <a:r>
              <a:rPr lang="en-GB" sz="2000" dirty="0">
                <a:solidFill>
                  <a:srgbClr val="000000"/>
                </a:solidFill>
                <a:effectLst/>
                <a:latin typeface="+mn-lt"/>
                <a:ea typeface="Times New Roman" panose="02020603050405020304" pitchFamily="18" charset="0"/>
              </a:rPr>
              <a:t>paravertebral collections</a:t>
            </a:r>
            <a:endParaRPr lang="en-GB" sz="2000" dirty="0">
              <a:latin typeface="+mn-lt"/>
            </a:endParaRPr>
          </a:p>
        </p:txBody>
      </p:sp>
      <p:pic>
        <p:nvPicPr>
          <p:cNvPr id="4" name="Content Placeholder 3">
            <a:extLst>
              <a:ext uri="{FF2B5EF4-FFF2-40B4-BE49-F238E27FC236}">
                <a16:creationId xmlns:a16="http://schemas.microsoft.com/office/drawing/2014/main" id="{44DFE86D-2EFE-475B-B619-1B98353E3060}"/>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3834067" y="2015016"/>
            <a:ext cx="4351338" cy="4351338"/>
          </a:xfrm>
          <a:prstGeom prst="rect">
            <a:avLst/>
          </a:prstGeom>
          <a:noFill/>
          <a:ln>
            <a:noFill/>
          </a:ln>
        </p:spPr>
      </p:pic>
    </p:spTree>
    <p:extLst>
      <p:ext uri="{BB962C8B-B14F-4D97-AF65-F5344CB8AC3E}">
        <p14:creationId xmlns:p14="http://schemas.microsoft.com/office/powerpoint/2010/main" val="49699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FE31-934C-4CBE-AFC3-85F8E95F06F4}"/>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2EC1D315-8361-457E-B428-4C94296347FA}"/>
              </a:ext>
            </a:extLst>
          </p:cNvPr>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rot="5400000">
            <a:off x="2388394" y="2160588"/>
            <a:ext cx="5175249" cy="3881437"/>
          </a:xfrm>
          <a:prstGeom prst="rect">
            <a:avLst/>
          </a:prstGeom>
          <a:noFill/>
          <a:ln>
            <a:noFill/>
          </a:ln>
        </p:spPr>
      </p:pic>
    </p:spTree>
    <p:extLst>
      <p:ext uri="{BB962C8B-B14F-4D97-AF65-F5344CB8AC3E}">
        <p14:creationId xmlns:p14="http://schemas.microsoft.com/office/powerpoint/2010/main" val="122550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1295-5D24-4E46-AB60-73B7C3DBA9B9}"/>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36FF06E6-668C-4865-B47D-5ACA189D2802}"/>
              </a:ext>
            </a:extLst>
          </p:cNvPr>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136163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D651-689E-48B7-90E0-653A4C344F6A}"/>
              </a:ext>
            </a:extLst>
          </p:cNvPr>
          <p:cNvSpPr>
            <a:spLocks noGrp="1"/>
          </p:cNvSpPr>
          <p:nvPr>
            <p:ph type="title"/>
          </p:nvPr>
        </p:nvSpPr>
        <p:spPr/>
        <p:txBody>
          <a:bodyPr/>
          <a:lstStyle/>
          <a:p>
            <a:pPr algn="ctr"/>
            <a:r>
              <a:rPr lang="en-GB" dirty="0"/>
              <a:t>Reflection / Clinical Reasoning</a:t>
            </a:r>
          </a:p>
        </p:txBody>
      </p:sp>
      <p:sp>
        <p:nvSpPr>
          <p:cNvPr id="3" name="Content Placeholder 2">
            <a:extLst>
              <a:ext uri="{FF2B5EF4-FFF2-40B4-BE49-F238E27FC236}">
                <a16:creationId xmlns:a16="http://schemas.microsoft.com/office/drawing/2014/main" id="{C36463E1-7013-4C94-B802-B3B7122EABF4}"/>
              </a:ext>
            </a:extLst>
          </p:cNvPr>
          <p:cNvSpPr>
            <a:spLocks noGrp="1"/>
          </p:cNvSpPr>
          <p:nvPr>
            <p:ph idx="1"/>
          </p:nvPr>
        </p:nvSpPr>
        <p:spPr/>
        <p:txBody>
          <a:bodyPr>
            <a:normAutofit/>
          </a:bodyPr>
          <a:lstStyle/>
          <a:p>
            <a:pPr marL="0" indent="0">
              <a:buNone/>
            </a:pPr>
            <a:r>
              <a:rPr lang="en-GB" dirty="0"/>
              <a:t>Presentation was suggestive of Mechanical type of LBP and there were some aspects in this history that did point towards a diagnosis of MLBP. However, </a:t>
            </a:r>
            <a:r>
              <a:rPr lang="en-GB" dirty="0">
                <a:solidFill>
                  <a:srgbClr val="FF0000"/>
                </a:solidFill>
              </a:rPr>
              <a:t>lower limb symptoms in a non-dermatomal distribution</a:t>
            </a:r>
            <a:r>
              <a:rPr lang="en-GB" dirty="0"/>
              <a:t> when resting does not fit in with a mechanical LBP diagnosis. This combined with </a:t>
            </a:r>
            <a:r>
              <a:rPr lang="en-GB" dirty="0">
                <a:solidFill>
                  <a:srgbClr val="FF0000"/>
                </a:solidFill>
              </a:rPr>
              <a:t>objective examination findings </a:t>
            </a:r>
            <a:r>
              <a:rPr lang="en-GB" dirty="0"/>
              <a:t>and </a:t>
            </a:r>
            <a:r>
              <a:rPr lang="en-GB" dirty="0">
                <a:solidFill>
                  <a:srgbClr val="FF0000"/>
                </a:solidFill>
              </a:rPr>
              <a:t>“gut feeling</a:t>
            </a:r>
            <a:r>
              <a:rPr lang="en-GB" dirty="0"/>
              <a:t>” prompted clinician to arrange further diagnostics in the form of an MRI scan of the thoracic and lumbosacral spine. </a:t>
            </a:r>
            <a:r>
              <a:rPr lang="en-GB" dirty="0">
                <a:solidFill>
                  <a:srgbClr val="FF0000"/>
                </a:solidFill>
              </a:rPr>
              <a:t>Spinal infection was not a top differential </a:t>
            </a:r>
            <a:r>
              <a:rPr lang="en-GB" dirty="0"/>
              <a:t>in this case and this is worth exploring further. </a:t>
            </a:r>
            <a:r>
              <a:rPr lang="en-GB" dirty="0">
                <a:solidFill>
                  <a:srgbClr val="FF0000"/>
                </a:solidFill>
              </a:rPr>
              <a:t>A negative QuantiFERON test, normal neurology and the absence of systemic symptoms perhaps was falsely reassuring? </a:t>
            </a:r>
            <a:r>
              <a:rPr lang="en-GB" dirty="0"/>
              <a:t>This case highlights the importance of a patient’s RISK PROFILE despite the reassuring neurological status and absence of obvious </a:t>
            </a:r>
            <a:r>
              <a:rPr lang="en-GB"/>
              <a:t>red flags. </a:t>
            </a:r>
            <a:endParaRPr lang="en-GB" dirty="0"/>
          </a:p>
        </p:txBody>
      </p:sp>
    </p:spTree>
    <p:extLst>
      <p:ext uri="{BB962C8B-B14F-4D97-AF65-F5344CB8AC3E}">
        <p14:creationId xmlns:p14="http://schemas.microsoft.com/office/powerpoint/2010/main" val="426166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90C4-A346-4EB4-84AF-9AB3A7DD0C57}"/>
              </a:ext>
            </a:extLst>
          </p:cNvPr>
          <p:cNvSpPr>
            <a:spLocks noGrp="1"/>
          </p:cNvSpPr>
          <p:nvPr>
            <p:ph type="title"/>
          </p:nvPr>
        </p:nvSpPr>
        <p:spPr/>
        <p:txBody>
          <a:bodyPr/>
          <a:lstStyle/>
          <a:p>
            <a:pPr algn="ctr"/>
            <a:r>
              <a:rPr lang="en-GB" dirty="0">
                <a:solidFill>
                  <a:schemeClr val="tx1"/>
                </a:solidFill>
              </a:rPr>
              <a:t>@ Risk population groups for spinal infection</a:t>
            </a:r>
          </a:p>
        </p:txBody>
      </p:sp>
      <p:sp>
        <p:nvSpPr>
          <p:cNvPr id="3" name="Content Placeholder 2">
            <a:extLst>
              <a:ext uri="{FF2B5EF4-FFF2-40B4-BE49-F238E27FC236}">
                <a16:creationId xmlns:a16="http://schemas.microsoft.com/office/drawing/2014/main" id="{F3890D6C-E62A-4E2E-B57A-AA9C5D282F36}"/>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Diabetes / Immunosuppressed population</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HIV</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long-term  steroid use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Smoking</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Social and environmental  factors  like  intravenous  drug use, obesity, birth in a TB-endemic country, family history of TB, and living conditions  (overcrowded  living,  homelessness,  imprisonment)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Spinal  surgery </a:t>
            </a:r>
            <a:endParaRPr lang="en-GB" dirty="0"/>
          </a:p>
        </p:txBody>
      </p:sp>
    </p:spTree>
    <p:extLst>
      <p:ext uri="{BB962C8B-B14F-4D97-AF65-F5344CB8AC3E}">
        <p14:creationId xmlns:p14="http://schemas.microsoft.com/office/powerpoint/2010/main" val="205531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6FFA-C000-480C-9686-ECDEB50FBF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BE08AE6-FFED-4984-8A0C-425636B6EAE4}"/>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classic triad of clinical features comprises back pain, fever, and neurological deficit.  However,  many  people  do  not  present  with  all  3  features.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What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people report fever as a  symptom ?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Absence of fever cannot rule out spinal infection. </a:t>
            </a:r>
          </a:p>
          <a:p>
            <a:pPr marL="0" indent="0">
              <a:buNone/>
            </a:pPr>
            <a:endParaRPr lang="en-GB" dirty="0"/>
          </a:p>
        </p:txBody>
      </p:sp>
    </p:spTree>
    <p:extLst>
      <p:ext uri="{BB962C8B-B14F-4D97-AF65-F5344CB8AC3E}">
        <p14:creationId xmlns:p14="http://schemas.microsoft.com/office/powerpoint/2010/main" val="4259436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016E-F217-4582-8D97-AAE043D40D46}"/>
              </a:ext>
            </a:extLst>
          </p:cNvPr>
          <p:cNvSpPr>
            <a:spLocks noGrp="1"/>
          </p:cNvSpPr>
          <p:nvPr>
            <p:ph type="title"/>
          </p:nvPr>
        </p:nvSpPr>
        <p:spPr/>
        <p:txBody>
          <a:bodyPr>
            <a:normAutofit fontScale="90000"/>
          </a:bodyPr>
          <a:lstStyle/>
          <a:p>
            <a:pPr algn="ctr"/>
            <a:r>
              <a:rPr lang="en-GB" b="1" i="0" dirty="0">
                <a:solidFill>
                  <a:srgbClr val="333333"/>
                </a:solidFill>
                <a:effectLst/>
                <a:latin typeface="+mn-lt"/>
              </a:rPr>
              <a:t>Interferon-Gamma Release Assays (IGRAs) – Blood Tests for TB Infection</a:t>
            </a:r>
            <a:br>
              <a:rPr lang="en-GB" b="1" i="0" dirty="0">
                <a:solidFill>
                  <a:srgbClr val="333333"/>
                </a:solidFill>
                <a:effectLst/>
                <a:latin typeface="Open Sans Semibold" panose="020B0706030804020204" pitchFamily="34" charset="0"/>
              </a:rPr>
            </a:br>
            <a:br>
              <a:rPr lang="en-GB" b="0" i="0" dirty="0">
                <a:solidFill>
                  <a:srgbClr val="222222"/>
                </a:solidFill>
                <a:effectLst/>
                <a:latin typeface="Open Sans" panose="020B0606030504020204" pitchFamily="34" charset="0"/>
              </a:rPr>
            </a:br>
            <a:endParaRPr lang="en-GB" dirty="0"/>
          </a:p>
        </p:txBody>
      </p:sp>
      <p:sp>
        <p:nvSpPr>
          <p:cNvPr id="3" name="Content Placeholder 2">
            <a:extLst>
              <a:ext uri="{FF2B5EF4-FFF2-40B4-BE49-F238E27FC236}">
                <a16:creationId xmlns:a16="http://schemas.microsoft.com/office/drawing/2014/main" id="{3F2E93C4-DE07-40CD-8AD6-196D1E3B8C5F}"/>
              </a:ext>
            </a:extLst>
          </p:cNvPr>
          <p:cNvSpPr>
            <a:spLocks noGrp="1"/>
          </p:cNvSpPr>
          <p:nvPr>
            <p:ph idx="1"/>
          </p:nvPr>
        </p:nvSpPr>
        <p:spPr/>
        <p:txBody>
          <a:bodyPr>
            <a:normAutofit/>
          </a:bodyPr>
          <a:lstStyle/>
          <a:p>
            <a:pPr marL="342900" lvl="0" indent="-342900">
              <a:buSzPts val="1000"/>
              <a:buFont typeface="Symbol" panose="05050102010706020507" pitchFamily="18" charset="2"/>
              <a:buChar char=""/>
              <a:tabLst>
                <a:tab pos="457200" algn="l"/>
              </a:tabLs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Blood samples must be processed within 8-30 hours after collection while white blood cells are still viable.</a:t>
            </a: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Errors in collecting or transporting blood specimens or in running and interpreting the assay can decrease the accuracy of IGRAs.</a:t>
            </a:r>
          </a:p>
          <a:p>
            <a:pPr marL="342900" lvl="0" indent="-342900">
              <a:buSzPts val="1000"/>
              <a:buFont typeface="Symbol" panose="05050102010706020507" pitchFamily="18" charset="2"/>
              <a:buChar char=""/>
              <a:tabLst>
                <a:tab pos="457200" algn="l"/>
              </a:tabLst>
            </a:pPr>
            <a:r>
              <a:rPr lang="en-GB" sz="1800" b="1"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Limited data on the use of IGRAs to predict who will progress to TB disease in the future.</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1972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A6BD-6C7C-4B2F-B4E5-42F9273D4A82}"/>
              </a:ext>
            </a:extLst>
          </p:cNvPr>
          <p:cNvSpPr>
            <a:spLocks noGrp="1"/>
          </p:cNvSpPr>
          <p:nvPr>
            <p:ph type="title"/>
          </p:nvPr>
        </p:nvSpPr>
        <p:spPr/>
        <p:txBody>
          <a:bodyPr/>
          <a:lstStyle/>
          <a:p>
            <a:pPr algn="ctr"/>
            <a:r>
              <a:rPr lang="en-GB" dirty="0"/>
              <a:t>Key points to remember</a:t>
            </a:r>
          </a:p>
        </p:txBody>
      </p:sp>
      <p:sp>
        <p:nvSpPr>
          <p:cNvPr id="3" name="Content Placeholder 2">
            <a:extLst>
              <a:ext uri="{FF2B5EF4-FFF2-40B4-BE49-F238E27FC236}">
                <a16:creationId xmlns:a16="http://schemas.microsoft.com/office/drawing/2014/main" id="{DD669773-C420-4249-9900-92A29F16DC21}"/>
              </a:ext>
            </a:extLst>
          </p:cNvPr>
          <p:cNvSpPr>
            <a:spLocks noGrp="1"/>
          </p:cNvSpPr>
          <p:nvPr>
            <p:ph idx="1"/>
          </p:nvPr>
        </p:nvSpPr>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Spinal infection is a relatively rare condition with studies suggesting an incidence of 0.2 -2.4 cases per 100,000 in western societies.  The insidious onset of spinal infection can create a complex clinical picture, as patients can remain relatively healthy until symptoms manifest themselves in the later stages of the disease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Spinal infection is often typically thought as having a long prodromal period therefore unsurprisingly, errors in the diagnosis of spinal infection is relatively frequent</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t>Significant economic costs associated with spinal infection / subsequent litigations</a:t>
            </a:r>
          </a:p>
        </p:txBody>
      </p:sp>
    </p:spTree>
    <p:extLst>
      <p:ext uri="{BB962C8B-B14F-4D97-AF65-F5344CB8AC3E}">
        <p14:creationId xmlns:p14="http://schemas.microsoft.com/office/powerpoint/2010/main" val="421269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5364-69CC-4E69-9B47-B1F6A4DD2585}"/>
              </a:ext>
            </a:extLst>
          </p:cNvPr>
          <p:cNvSpPr>
            <a:spLocks noGrp="1"/>
          </p:cNvSpPr>
          <p:nvPr>
            <p:ph type="title"/>
          </p:nvPr>
        </p:nvSpPr>
        <p:spPr/>
        <p:txBody>
          <a:bodyPr>
            <a:normAutofit fontScale="90000"/>
          </a:bodyPr>
          <a:lstStyle/>
          <a:p>
            <a:r>
              <a:rPr lang="en-GB" sz="4000" dirty="0">
                <a:effectLst/>
                <a:latin typeface="Calibri" panose="020F0502020204030204" pitchFamily="34" charset="0"/>
                <a:ea typeface="Calibri" panose="020F0502020204030204" pitchFamily="34" charset="0"/>
                <a:cs typeface="Times New Roman" panose="02020603050405020304" pitchFamily="18" charset="0"/>
              </a:rPr>
              <a:t>Key themes resulting in missed / late diagnosis of spinal infection – International Framework for spinal red flags.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3" name="Content Placeholder 2">
            <a:extLst>
              <a:ext uri="{FF2B5EF4-FFF2-40B4-BE49-F238E27FC236}">
                <a16:creationId xmlns:a16="http://schemas.microsoft.com/office/drawing/2014/main" id="{883E1476-FCE9-4CB2-B4A4-00A103C6E3AC}"/>
              </a:ext>
            </a:extLst>
          </p:cNvPr>
          <p:cNvSpPr>
            <a:spLocks noGrp="1"/>
          </p:cNvSpPr>
          <p:nvPr>
            <p:ph idx="1"/>
          </p:nvPr>
        </p:nvSpPr>
        <p:spPr/>
        <p:txBody>
          <a:bodyPr>
            <a:normAutofit fontScale="85000" lnSpcReduction="10000"/>
          </a:bodyPr>
          <a:lstStyle/>
          <a:p>
            <a:pPr marL="0" indent="0">
              <a:lnSpc>
                <a:spcPct val="105000"/>
              </a:lnSpc>
              <a:spcAft>
                <a:spcPts val="800"/>
              </a:spcAft>
              <a:buNone/>
            </a:pPr>
            <a:r>
              <a:rPr lang="en-GB" sz="280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5000"/>
              </a:lnSpc>
              <a:spcAft>
                <a:spcPts val="800"/>
              </a:spcAft>
              <a:buNone/>
            </a:pPr>
            <a:r>
              <a:rPr lang="en-GB" sz="280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Times New Roman" panose="02020603050405020304" pitchFamily="18" charset="0"/>
              </a:rPr>
              <a:t>1) A failure to recognise the red flags</a:t>
            </a:r>
          </a:p>
          <a:p>
            <a:pPr marL="0" indent="0">
              <a:lnSpc>
                <a:spcPct val="105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   2) Failing to consider spinal infection as a differential    diagnosis. </a:t>
            </a:r>
          </a:p>
          <a:p>
            <a:pPr marL="0" indent="0">
              <a:lnSpc>
                <a:spcPct val="105000"/>
              </a:lnSpc>
              <a:spcAft>
                <a:spcPts val="800"/>
              </a:spcAft>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Understanding the signs and symptoms of spinal infection and the     risks of spinal infection an individual may have, can help raise the index of suspicion and aid in the early identification of Spinal Infection</a:t>
            </a:r>
            <a:endParaRPr lang="en-GB" sz="2800" dirty="0"/>
          </a:p>
          <a:p>
            <a:pPr marL="0" indent="0">
              <a:buNone/>
            </a:pPr>
            <a:endParaRPr lang="en-GB" dirty="0"/>
          </a:p>
        </p:txBody>
      </p:sp>
    </p:spTree>
    <p:extLst>
      <p:ext uri="{BB962C8B-B14F-4D97-AF65-F5344CB8AC3E}">
        <p14:creationId xmlns:p14="http://schemas.microsoft.com/office/powerpoint/2010/main" val="22013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E471-0C0A-4B5E-97A8-2C0CA89A74F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CA00A87-0580-4A96-913B-23062759CD47}"/>
              </a:ext>
            </a:extLst>
          </p:cNvPr>
          <p:cNvSpPr>
            <a:spLocks noGrp="1"/>
          </p:cNvSpPr>
          <p:nvPr>
            <p:ph idx="1"/>
          </p:nvPr>
        </p:nvSpPr>
        <p:spPr/>
        <p:txBody>
          <a:bodyPr/>
          <a:lstStyle/>
          <a:p>
            <a:r>
              <a:rPr lang="en-GB" dirty="0"/>
              <a:t>19 year old male</a:t>
            </a:r>
          </a:p>
          <a:p>
            <a:r>
              <a:rPr lang="en-GB" dirty="0"/>
              <a:t>7/12 H/O LBP, No H/O recent injury</a:t>
            </a:r>
          </a:p>
          <a:p>
            <a:r>
              <a:rPr lang="en-GB" dirty="0"/>
              <a:t>LBP intermittent in nature worse with walking , household chores and sit to stand</a:t>
            </a:r>
          </a:p>
          <a:p>
            <a:pPr marL="0" indent="0">
              <a:buNone/>
            </a:pPr>
            <a:endParaRPr lang="en-GB" dirty="0"/>
          </a:p>
        </p:txBody>
      </p:sp>
    </p:spTree>
    <p:extLst>
      <p:ext uri="{BB962C8B-B14F-4D97-AF65-F5344CB8AC3E}">
        <p14:creationId xmlns:p14="http://schemas.microsoft.com/office/powerpoint/2010/main" val="223867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AB2C-6A67-4930-8613-4D0E39D88D9F}"/>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40ACA72-BA38-4E68-A9A8-4E67CE54B384}"/>
              </a:ext>
            </a:extLst>
          </p:cNvPr>
          <p:cNvPicPr>
            <a:picLocks noGrp="1" noChangeAspect="1"/>
          </p:cNvPicPr>
          <p:nvPr>
            <p:ph idx="1"/>
          </p:nvPr>
        </p:nvPicPr>
        <p:blipFill>
          <a:blip r:embed="rId2"/>
          <a:stretch>
            <a:fillRect/>
          </a:stretch>
        </p:blipFill>
        <p:spPr>
          <a:xfrm>
            <a:off x="2185050" y="2478798"/>
            <a:ext cx="5581937" cy="3245017"/>
          </a:xfrm>
          <a:prstGeom prst="rect">
            <a:avLst/>
          </a:prstGeom>
        </p:spPr>
      </p:pic>
    </p:spTree>
    <p:extLst>
      <p:ext uri="{BB962C8B-B14F-4D97-AF65-F5344CB8AC3E}">
        <p14:creationId xmlns:p14="http://schemas.microsoft.com/office/powerpoint/2010/main" val="354742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6480-E1CC-42C0-977B-010EE80B3A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1ADC773-D2C7-4CF8-BD97-78F02D80D682}"/>
              </a:ext>
            </a:extLst>
          </p:cNvPr>
          <p:cNvSpPr>
            <a:spLocks noGrp="1"/>
          </p:cNvSpPr>
          <p:nvPr>
            <p:ph idx="1"/>
          </p:nvPr>
        </p:nvSpPr>
        <p:spPr/>
        <p:txBody>
          <a:bodyPr/>
          <a:lstStyle/>
          <a:p>
            <a:r>
              <a:rPr lang="en-GB" dirty="0"/>
              <a:t>10 centres spread across Nigeria (10 year period)</a:t>
            </a:r>
          </a:p>
          <a:p>
            <a:r>
              <a:rPr lang="en-GB" dirty="0"/>
              <a:t>124,913 case notes reviewed</a:t>
            </a:r>
          </a:p>
          <a:p>
            <a:r>
              <a:rPr lang="en-GB" dirty="0"/>
              <a:t>1645 patients with confirmed spinal infection</a:t>
            </a:r>
          </a:p>
          <a:p>
            <a:r>
              <a:rPr lang="en-GB" dirty="0"/>
              <a:t>Prevalence of 1.32% (0.01% in Denmark MSK Physiotherapy setting)</a:t>
            </a:r>
          </a:p>
          <a:p>
            <a:endParaRPr lang="en-GB" dirty="0"/>
          </a:p>
        </p:txBody>
      </p:sp>
    </p:spTree>
    <p:extLst>
      <p:ext uri="{BB962C8B-B14F-4D97-AF65-F5344CB8AC3E}">
        <p14:creationId xmlns:p14="http://schemas.microsoft.com/office/powerpoint/2010/main" val="161720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E8DD-515B-4832-8E8B-6A84F043E1FC}"/>
              </a:ext>
            </a:extLst>
          </p:cNvPr>
          <p:cNvSpPr>
            <a:spLocks noGrp="1"/>
          </p:cNvSpPr>
          <p:nvPr>
            <p:ph type="title"/>
          </p:nvPr>
        </p:nvSpPr>
        <p:spPr/>
        <p:txBody>
          <a:bodyPr/>
          <a:lstStyle/>
          <a:p>
            <a:pPr algn="ctr"/>
            <a:r>
              <a:rPr lang="en-GB" dirty="0"/>
              <a:t>Outcome</a:t>
            </a:r>
          </a:p>
        </p:txBody>
      </p:sp>
      <p:sp>
        <p:nvSpPr>
          <p:cNvPr id="3" name="Content Placeholder 2">
            <a:extLst>
              <a:ext uri="{FF2B5EF4-FFF2-40B4-BE49-F238E27FC236}">
                <a16:creationId xmlns:a16="http://schemas.microsoft.com/office/drawing/2014/main" id="{14612FB5-3856-4C3A-9C0C-97836F69BE05}"/>
              </a:ext>
            </a:extLst>
          </p:cNvPr>
          <p:cNvSpPr>
            <a:spLocks noGrp="1"/>
          </p:cNvSpPr>
          <p:nvPr>
            <p:ph idx="1"/>
          </p:nvPr>
        </p:nvSpPr>
        <p:spPr/>
        <p:txBody>
          <a:bodyPr/>
          <a:lstStyle/>
          <a:p>
            <a:r>
              <a:rPr lang="en-GB" dirty="0"/>
              <a:t>21 Jan - A and E review arranged post MRI results review for admissions assessment</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CRP 1.1, Lymphocytes 0.8 (1.0-3.8), Normal bone profile and LFT</a:t>
            </a:r>
          </a:p>
          <a:p>
            <a:r>
              <a:rPr lang="en-GB" dirty="0">
                <a:solidFill>
                  <a:srgbClr val="000000"/>
                </a:solidFill>
                <a:effectLst/>
                <a:ea typeface="Times New Roman" panose="02020603050405020304" pitchFamily="18" charset="0"/>
              </a:rPr>
              <a:t>XR Chest :</a:t>
            </a:r>
            <a:r>
              <a:rPr lang="en-GB" dirty="0">
                <a:solidFill>
                  <a:srgbClr val="000000"/>
                </a:solidFill>
                <a:ea typeface="Times New Roman" panose="02020603050405020304" pitchFamily="18" charset="0"/>
              </a:rPr>
              <a:t>M</a:t>
            </a:r>
            <a:r>
              <a:rPr lang="en-GB" dirty="0">
                <a:solidFill>
                  <a:srgbClr val="000000"/>
                </a:solidFill>
                <a:effectLst/>
                <a:ea typeface="Times New Roman" panose="02020603050405020304" pitchFamily="18" charset="0"/>
              </a:rPr>
              <a:t>arked widening of the paravertebral stripes</a:t>
            </a:r>
            <a:br>
              <a:rPr lang="en-GB" dirty="0">
                <a:solidFill>
                  <a:srgbClr val="000000"/>
                </a:solidFill>
                <a:effectLst/>
                <a:ea typeface="Times New Roman" panose="02020603050405020304" pitchFamily="18" charset="0"/>
              </a:rPr>
            </a:br>
            <a:r>
              <a:rPr lang="en-GB" dirty="0">
                <a:solidFill>
                  <a:srgbClr val="000000"/>
                </a:solidFill>
                <a:effectLst/>
                <a:ea typeface="Times New Roman" panose="02020603050405020304" pitchFamily="18" charset="0"/>
              </a:rPr>
              <a:t>in keeping with paraspinal tuberculosis. The lungs are</a:t>
            </a:r>
            <a:br>
              <a:rPr lang="en-GB" dirty="0">
                <a:solidFill>
                  <a:srgbClr val="000000"/>
                </a:solidFill>
                <a:effectLst/>
                <a:ea typeface="Times New Roman" panose="02020603050405020304" pitchFamily="18" charset="0"/>
              </a:rPr>
            </a:br>
            <a:r>
              <a:rPr lang="en-GB" dirty="0">
                <a:solidFill>
                  <a:srgbClr val="000000"/>
                </a:solidFill>
                <a:effectLst/>
                <a:ea typeface="Times New Roman" panose="02020603050405020304" pitchFamily="18" charset="0"/>
              </a:rPr>
              <a:t>otherwise clear. Normal heart size</a:t>
            </a:r>
          </a:p>
          <a:p>
            <a:r>
              <a:rPr lang="en-GB" dirty="0">
                <a:solidFill>
                  <a:srgbClr val="000000"/>
                </a:solidFill>
                <a:ea typeface="Times New Roman" panose="02020603050405020304" pitchFamily="18" charset="0"/>
              </a:rPr>
              <a:t>30/1/23 – Spinal surgery</a:t>
            </a:r>
            <a:endParaRPr lang="en-GB" dirty="0">
              <a:effectLst/>
              <a:ea typeface="Times New Roman" panose="02020603050405020304" pitchFamily="18" charset="0"/>
            </a:endParaRPr>
          </a:p>
          <a:p>
            <a:pPr>
              <a:lnSpc>
                <a:spcPct val="107000"/>
              </a:lnSpc>
              <a:spcAft>
                <a:spcPts val="800"/>
              </a:spcAft>
            </a:pPr>
            <a:endParaRPr lang="en-GB"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6580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5EB1-2294-419E-8FA7-8C83A7D33891}"/>
              </a:ext>
            </a:extLst>
          </p:cNvPr>
          <p:cNvSpPr>
            <a:spLocks noGrp="1"/>
          </p:cNvSpPr>
          <p:nvPr>
            <p:ph type="title"/>
          </p:nvPr>
        </p:nvSpPr>
        <p:spPr/>
        <p:txBody>
          <a:bodyPr/>
          <a:lstStyle/>
          <a:p>
            <a:pPr algn="ctr"/>
            <a:r>
              <a:rPr lang="en-GB" dirty="0"/>
              <a:t>Useful Resources</a:t>
            </a:r>
          </a:p>
        </p:txBody>
      </p:sp>
      <p:sp>
        <p:nvSpPr>
          <p:cNvPr id="3" name="Content Placeholder 2">
            <a:extLst>
              <a:ext uri="{FF2B5EF4-FFF2-40B4-BE49-F238E27FC236}">
                <a16:creationId xmlns:a16="http://schemas.microsoft.com/office/drawing/2014/main" id="{233AA313-C2E2-41FB-B6C1-BEE09B67CB62}"/>
              </a:ext>
            </a:extLst>
          </p:cNvPr>
          <p:cNvSpPr>
            <a:spLocks noGrp="1"/>
          </p:cNvSpPr>
          <p:nvPr>
            <p:ph idx="1"/>
          </p:nvPr>
        </p:nvSpPr>
        <p:spPr/>
        <p:txBody>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Finucane, L.M.,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Downie</a:t>
            </a:r>
            <a:r>
              <a:rPr lang="en-GB" sz="1800" dirty="0">
                <a:effectLst/>
                <a:latin typeface="Calibri" panose="020F0502020204030204" pitchFamily="34" charset="0"/>
                <a:ea typeface="Calibri" panose="020F0502020204030204" pitchFamily="34" charset="0"/>
                <a:cs typeface="Times New Roman" panose="02020603050405020304" pitchFamily="18" charset="0"/>
              </a:rPr>
              <a:t>, A., Mercer, C., Greenhalgh, S.M.,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Boissonnault</a:t>
            </a:r>
            <a:r>
              <a:rPr lang="en-GB" sz="1800" dirty="0">
                <a:effectLst/>
                <a:latin typeface="Calibri" panose="020F0502020204030204" pitchFamily="34" charset="0"/>
                <a:ea typeface="Calibri" panose="020F0502020204030204" pitchFamily="34" charset="0"/>
                <a:cs typeface="Times New Roman" panose="02020603050405020304" pitchFamily="18" charset="0"/>
              </a:rPr>
              <a:t>, W.G., Pool-</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Goudzwaard</a:t>
            </a:r>
            <a:r>
              <a:rPr lang="en-GB" sz="1800" dirty="0">
                <a:effectLst/>
                <a:latin typeface="Calibri" panose="020F0502020204030204" pitchFamily="34" charset="0"/>
                <a:ea typeface="Calibri" panose="020F0502020204030204" pitchFamily="34" charset="0"/>
                <a:cs typeface="Times New Roman" panose="02020603050405020304" pitchFamily="18" charset="0"/>
              </a:rPr>
              <a:t>, A.L.,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Beneciuk</a:t>
            </a:r>
            <a:r>
              <a:rPr lang="en-GB" sz="1800" dirty="0">
                <a:effectLst/>
                <a:latin typeface="Calibri" panose="020F0502020204030204" pitchFamily="34" charset="0"/>
                <a:ea typeface="Calibri" panose="020F0502020204030204" pitchFamily="34" charset="0"/>
                <a:cs typeface="Times New Roman" panose="02020603050405020304" pitchFamily="18" charset="0"/>
              </a:rPr>
              <a:t>, J.M., Leech, R.L.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Selfe</a:t>
            </a:r>
            <a:r>
              <a:rPr lang="en-GB" sz="1800" dirty="0">
                <a:effectLst/>
                <a:latin typeface="Calibri" panose="020F0502020204030204" pitchFamily="34" charset="0"/>
                <a:ea typeface="Calibri" panose="020F0502020204030204" pitchFamily="34" charset="0"/>
                <a:cs typeface="Times New Roman" panose="02020603050405020304" pitchFamily="18" charset="0"/>
              </a:rPr>
              <a:t>, J., 2020. International framework for red flags for potential serious spinal pathologies.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journal of orthopaedic &amp; sports physical therapy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50</a:t>
            </a:r>
            <a:r>
              <a:rPr lang="en-GB" sz="1800" dirty="0">
                <a:effectLst/>
                <a:latin typeface="Calibri" panose="020F0502020204030204" pitchFamily="34" charset="0"/>
                <a:ea typeface="Calibri" panose="020F0502020204030204" pitchFamily="34" charset="0"/>
                <a:cs typeface="Times New Roman" panose="02020603050405020304" pitchFamily="18" charset="0"/>
              </a:rPr>
              <a:t>(7), pp.350-372</a:t>
            </a:r>
          </a:p>
          <a:p>
            <a:pPr marL="0" indent="0">
              <a:buNone/>
            </a:pPr>
            <a:r>
              <a:rPr lang="en-GB" sz="1800" dirty="0" err="1">
                <a:effectLst/>
              </a:rPr>
              <a:t>Loh</a:t>
            </a:r>
            <a:r>
              <a:rPr lang="en-GB" sz="1800" dirty="0">
                <a:effectLst/>
              </a:rPr>
              <a:t>, F.K., Thong, P.M. and Ong, C.W. (2022) “The crucial need for tuberculosis translational research in the time of COVID-19,” </a:t>
            </a:r>
            <a:r>
              <a:rPr lang="en-GB" sz="1800" i="1" dirty="0">
                <a:effectLst/>
              </a:rPr>
              <a:t>The Lancet Respiratory Medicine</a:t>
            </a:r>
            <a:r>
              <a:rPr lang="en-GB" sz="1800" dirty="0">
                <a:effectLst/>
              </a:rPr>
              <a:t>, 10(6), pp. 531–533. Available at: https://doi.org/10.1016/s2213-2600(22)00099-6. </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tooltip="Protected by Check Point: https://resolution.nhs.uk/resources/nhs-resolution-podcast-spinal-infections/"/>
              </a:rPr>
              <a:t>https://resolution.nhs.uk/resources/nhs-resolution-podcast-spinal-infections/</a:t>
            </a:r>
            <a:endPar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dirty="0">
                <a:effectLst/>
              </a:rPr>
              <a:t>Yusuf, M., Finucane, L. and </a:t>
            </a:r>
            <a:r>
              <a:rPr lang="en-GB" sz="1800" dirty="0" err="1">
                <a:effectLst/>
              </a:rPr>
              <a:t>Selfe</a:t>
            </a:r>
            <a:r>
              <a:rPr lang="en-GB" sz="1800" dirty="0">
                <a:effectLst/>
              </a:rPr>
              <a:t>, J. (2019) “Red Flags for the early detection of spinal infection in back pain patients? A systematic scoping review,” </a:t>
            </a:r>
            <a:r>
              <a:rPr lang="en-GB" sz="1800" i="1" dirty="0">
                <a:effectLst/>
              </a:rPr>
              <a:t>Physiotherapy</a:t>
            </a:r>
            <a:r>
              <a:rPr lang="en-GB" sz="1800" dirty="0">
                <a:effectLst/>
              </a:rPr>
              <a:t>, 105. Available at: https://doi.org/10.1016/j.physio.2018.11.164. </a:t>
            </a:r>
          </a:p>
          <a:p>
            <a:pPr marL="0" indent="0">
              <a:buNone/>
            </a:pPr>
            <a:endParaRPr lang="en-GB" sz="1800" u="sng" dirty="0">
              <a:solidFill>
                <a:srgbClr val="0000FF"/>
              </a:solidFill>
              <a:effectLst/>
              <a:ea typeface="Times New Roman" panose="02020603050405020304" pitchFamily="18" charset="0"/>
              <a:cs typeface="Times New Roman" panose="02020603050405020304" pitchFamily="18" charset="0"/>
            </a:endParaRPr>
          </a:p>
          <a:p>
            <a:pPr marL="0" indent="0">
              <a:buNone/>
            </a:pPr>
            <a:endPar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13630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5CF0-63F6-4315-9F40-C0E3AAF0DEEE}"/>
              </a:ext>
            </a:extLst>
          </p:cNvPr>
          <p:cNvSpPr>
            <a:spLocks noGrp="1"/>
          </p:cNvSpPr>
          <p:nvPr>
            <p:ph type="title"/>
          </p:nvPr>
        </p:nvSpPr>
        <p:spPr/>
        <p:txBody>
          <a:bodyPr/>
          <a:lstStyle/>
          <a:p>
            <a:pPr algn="ctr"/>
            <a:r>
              <a:rPr lang="en-GB" dirty="0"/>
              <a:t>Thanks for listening!</a:t>
            </a:r>
          </a:p>
        </p:txBody>
      </p:sp>
      <p:sp>
        <p:nvSpPr>
          <p:cNvPr id="3" name="Content Placeholder 2">
            <a:extLst>
              <a:ext uri="{FF2B5EF4-FFF2-40B4-BE49-F238E27FC236}">
                <a16:creationId xmlns:a16="http://schemas.microsoft.com/office/drawing/2014/main" id="{35370805-5AEF-4261-87F8-DB73513B4E0B}"/>
              </a:ext>
            </a:extLst>
          </p:cNvPr>
          <p:cNvSpPr>
            <a:spLocks noGrp="1"/>
          </p:cNvSpPr>
          <p:nvPr>
            <p:ph idx="1"/>
          </p:nvPr>
        </p:nvSpPr>
        <p:spPr/>
        <p:txBody>
          <a:bodyPr>
            <a:normAutofit/>
          </a:bodyPr>
          <a:lstStyle/>
          <a:p>
            <a:pPr marL="0" indent="0" algn="ctr">
              <a:buNone/>
            </a:pPr>
            <a:endParaRPr lang="en-GB" sz="6000" dirty="0"/>
          </a:p>
          <a:p>
            <a:pPr marL="0" indent="0" algn="ctr">
              <a:buNone/>
            </a:pPr>
            <a:r>
              <a:rPr lang="en-GB" sz="6000" dirty="0"/>
              <a:t>Any Questions?</a:t>
            </a:r>
          </a:p>
        </p:txBody>
      </p:sp>
    </p:spTree>
    <p:extLst>
      <p:ext uri="{BB962C8B-B14F-4D97-AF65-F5344CB8AC3E}">
        <p14:creationId xmlns:p14="http://schemas.microsoft.com/office/powerpoint/2010/main" val="321210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D69DC-417B-47E5-BD46-970518D678C5}"/>
              </a:ext>
            </a:extLst>
          </p:cNvPr>
          <p:cNvSpPr>
            <a:spLocks noGrp="1"/>
          </p:cNvSpPr>
          <p:nvPr>
            <p:ph type="title"/>
          </p:nvPr>
        </p:nvSpPr>
        <p:spPr>
          <a:xfrm>
            <a:off x="1286933" y="609600"/>
            <a:ext cx="10197494" cy="1099457"/>
          </a:xfrm>
        </p:spPr>
        <p:txBody>
          <a:bodyPr>
            <a:normAutofit/>
          </a:bodyPr>
          <a:lstStyle/>
          <a:p>
            <a:endParaRPr lang="en-GB"/>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6E0CCE0-72B4-033D-675C-10E9E09584A4}"/>
              </a:ext>
            </a:extLst>
          </p:cNvPr>
          <p:cNvGraphicFramePr>
            <a:graphicFrameLocks noGrp="1"/>
          </p:cNvGraphicFramePr>
          <p:nvPr>
            <p:ph idx="1"/>
            <p:extLst>
              <p:ext uri="{D42A27DB-BD31-4B8C-83A1-F6EECF244321}">
                <p14:modId xmlns:p14="http://schemas.microsoft.com/office/powerpoint/2010/main" val="268549638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70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9512-238D-46DD-9C13-3D01E81D58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51E02F-257B-4F29-9A3E-FD6850F828CC}"/>
              </a:ext>
            </a:extLst>
          </p:cNvPr>
          <p:cNvSpPr>
            <a:spLocks noGrp="1"/>
          </p:cNvSpPr>
          <p:nvPr>
            <p:ph idx="1"/>
          </p:nvPr>
        </p:nvSpPr>
        <p:spPr/>
        <p:txBody>
          <a:bodyPr/>
          <a:lstStyle/>
          <a:p>
            <a:r>
              <a:rPr lang="en-GB" dirty="0"/>
              <a:t>No H/O Psoriasis, uveitis, inflammatory bowel disease or enthesopathies</a:t>
            </a:r>
          </a:p>
          <a:p>
            <a:r>
              <a:rPr lang="en-GB" dirty="0"/>
              <a:t>History not convincing for an inflammatory pathology</a:t>
            </a:r>
          </a:p>
        </p:txBody>
      </p:sp>
    </p:spTree>
    <p:extLst>
      <p:ext uri="{BB962C8B-B14F-4D97-AF65-F5344CB8AC3E}">
        <p14:creationId xmlns:p14="http://schemas.microsoft.com/office/powerpoint/2010/main" val="383552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FE4F-6CC6-4A82-81F3-6600642BA840}"/>
              </a:ext>
            </a:extLst>
          </p:cNvPr>
          <p:cNvSpPr>
            <a:spLocks noGrp="1"/>
          </p:cNvSpPr>
          <p:nvPr>
            <p:ph type="title"/>
          </p:nvPr>
        </p:nvSpPr>
        <p:spPr>
          <a:xfrm>
            <a:off x="838200" y="3905833"/>
            <a:ext cx="4215063" cy="2398713"/>
          </a:xfrm>
        </p:spPr>
        <p:txBody>
          <a:bodyPr>
            <a:normAutofit fontScale="90000"/>
          </a:bodyPr>
          <a:lstStyle/>
          <a:p>
            <a:r>
              <a:rPr lang="en-GB" sz="4100"/>
              <a:t>Does this information change your level of concern?</a:t>
            </a:r>
          </a:p>
        </p:txBody>
      </p:sp>
      <p:sp>
        <p:nvSpPr>
          <p:cNvPr id="3" name="Content Placeholder 2">
            <a:extLst>
              <a:ext uri="{FF2B5EF4-FFF2-40B4-BE49-F238E27FC236}">
                <a16:creationId xmlns:a16="http://schemas.microsoft.com/office/drawing/2014/main" id="{DACAF13D-4C15-4D7E-827A-5363137FCD22}"/>
              </a:ext>
            </a:extLst>
          </p:cNvPr>
          <p:cNvSpPr>
            <a:spLocks noGrp="1"/>
          </p:cNvSpPr>
          <p:nvPr>
            <p:ph idx="1"/>
          </p:nvPr>
        </p:nvSpPr>
        <p:spPr>
          <a:xfrm>
            <a:off x="5630779" y="3884452"/>
            <a:ext cx="5723021" cy="2398713"/>
          </a:xfrm>
        </p:spPr>
        <p:txBody>
          <a:bodyPr anchor="ctr">
            <a:normAutofit/>
          </a:bodyPr>
          <a:lstStyle/>
          <a:p>
            <a:r>
              <a:rPr lang="en-GB" sz="2000" dirty="0"/>
              <a:t>Intermittent episodes of legs feeling weak when running</a:t>
            </a:r>
          </a:p>
          <a:p>
            <a:r>
              <a:rPr lang="en-GB" sz="2000" dirty="0"/>
              <a:t>Intermittent H/O numbness in both legs in a non dermatomal distribution, possibly more obvious when in supine lying?</a:t>
            </a:r>
          </a:p>
          <a:p>
            <a:r>
              <a:rPr lang="en-GB" sz="2000" dirty="0"/>
              <a:t>Of Somalian origin</a:t>
            </a:r>
          </a:p>
          <a:p>
            <a:endParaRPr lang="en-GB" sz="2000" dirty="0"/>
          </a:p>
          <a:p>
            <a:pPr marL="0" indent="0">
              <a:buNone/>
            </a:pPr>
            <a:endParaRPr lang="en-GB" sz="2000" dirty="0"/>
          </a:p>
        </p:txBody>
      </p:sp>
      <p:pic>
        <p:nvPicPr>
          <p:cNvPr id="4" name="Picture 2">
            <a:extLst>
              <a:ext uri="{FF2B5EF4-FFF2-40B4-BE49-F238E27FC236}">
                <a16:creationId xmlns:a16="http://schemas.microsoft.com/office/drawing/2014/main" id="{39C2F8B8-4F24-4A0A-AE4E-3758320824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8955" y="566030"/>
            <a:ext cx="9875259" cy="244412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27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3DB-37A5-4B7D-B0B5-985058FC170A}"/>
              </a:ext>
            </a:extLst>
          </p:cNvPr>
          <p:cNvSpPr>
            <a:spLocks noGrp="1"/>
          </p:cNvSpPr>
          <p:nvPr>
            <p:ph type="title"/>
          </p:nvPr>
        </p:nvSpPr>
        <p:spPr/>
        <p:txBody>
          <a:bodyPr/>
          <a:lstStyle/>
          <a:p>
            <a:pPr algn="ctr"/>
            <a:endParaRPr lang="en-GB" dirty="0"/>
          </a:p>
        </p:txBody>
      </p:sp>
      <p:sp>
        <p:nvSpPr>
          <p:cNvPr id="3" name="Content Placeholder 2">
            <a:extLst>
              <a:ext uri="{FF2B5EF4-FFF2-40B4-BE49-F238E27FC236}">
                <a16:creationId xmlns:a16="http://schemas.microsoft.com/office/drawing/2014/main" id="{662B67AF-B0DF-4195-848C-E1DE07653BB2}"/>
              </a:ext>
            </a:extLst>
          </p:cNvPr>
          <p:cNvSpPr>
            <a:spLocks noGrp="1"/>
          </p:cNvSpPr>
          <p:nvPr>
            <p:ph idx="1"/>
          </p:nvPr>
        </p:nvSpPr>
        <p:spPr/>
        <p:txBody>
          <a:bodyPr/>
          <a:lstStyle/>
          <a:p>
            <a:r>
              <a:rPr lang="en-GB" dirty="0"/>
              <a:t>Vitamin D deficiency Aug 2022 – 12 nmol/L. Supplementation prescribed at the time but no on-going supplementation</a:t>
            </a:r>
          </a:p>
          <a:p>
            <a:r>
              <a:rPr lang="en-GB" dirty="0"/>
              <a:t>Non smoker, fit and well otherwise</a:t>
            </a:r>
          </a:p>
          <a:p>
            <a:r>
              <a:rPr lang="en-GB" dirty="0"/>
              <a:t>Asylum seeker from Somalia – UK entry 2021</a:t>
            </a:r>
          </a:p>
          <a:p>
            <a:r>
              <a:rPr lang="en-GB" dirty="0">
                <a:effectLst/>
                <a:latin typeface="Calibri" panose="020F0502020204030204" pitchFamily="34" charset="0"/>
                <a:ea typeface="Calibri" panose="020F0502020204030204" pitchFamily="34" charset="0"/>
                <a:cs typeface="Times New Roman" panose="02020603050405020304" pitchFamily="18" charset="0"/>
              </a:rPr>
              <a:t>13/12/21 TB QuantiFERON test screening – Negative</a:t>
            </a:r>
          </a:p>
          <a:p>
            <a:endParaRPr lang="en-GB" dirty="0">
              <a:latin typeface="Calibri" panose="020F0502020204030204" pitchFamily="34" charset="0"/>
              <a:cs typeface="Times New Roman" panose="02020603050405020304" pitchFamily="18" charset="0"/>
            </a:endParaRPr>
          </a:p>
          <a:p>
            <a:pPr marL="0" indent="0" algn="ctr">
              <a:buNone/>
            </a:pPr>
            <a:r>
              <a:rPr lang="en-GB" b="1" dirty="0">
                <a:solidFill>
                  <a:srgbClr val="FF0000"/>
                </a:solidFill>
                <a:latin typeface="Calibri" panose="020F0502020204030204" pitchFamily="34" charset="0"/>
                <a:cs typeface="Times New Roman" panose="02020603050405020304" pitchFamily="18" charset="0"/>
              </a:rPr>
              <a:t>Are there any other differentials that you would consider based on this information? </a:t>
            </a:r>
            <a:endParaRPr lang="en-GB" b="1" dirty="0">
              <a:solidFill>
                <a:srgbClr val="FF0000"/>
              </a:solidFill>
            </a:endParaRPr>
          </a:p>
        </p:txBody>
      </p:sp>
    </p:spTree>
    <p:extLst>
      <p:ext uri="{BB962C8B-B14F-4D97-AF65-F5344CB8AC3E}">
        <p14:creationId xmlns:p14="http://schemas.microsoft.com/office/powerpoint/2010/main" val="122824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9452-0E2D-4E1D-A13F-9439125C6039}"/>
              </a:ext>
            </a:extLst>
          </p:cNvPr>
          <p:cNvSpPr>
            <a:spLocks noGrp="1"/>
          </p:cNvSpPr>
          <p:nvPr>
            <p:ph type="title"/>
          </p:nvPr>
        </p:nvSpPr>
        <p:spPr/>
        <p:txBody>
          <a:bodyPr/>
          <a:lstStyle/>
          <a:p>
            <a:pPr algn="ctr"/>
            <a:r>
              <a:rPr lang="en-GB" dirty="0"/>
              <a:t>Objective Examination</a:t>
            </a:r>
          </a:p>
        </p:txBody>
      </p:sp>
      <p:sp>
        <p:nvSpPr>
          <p:cNvPr id="3" name="Content Placeholder 2">
            <a:extLst>
              <a:ext uri="{FF2B5EF4-FFF2-40B4-BE49-F238E27FC236}">
                <a16:creationId xmlns:a16="http://schemas.microsoft.com/office/drawing/2014/main" id="{89E7FCAB-5E6E-42C1-BEC5-4B6383F0B358}"/>
              </a:ext>
            </a:extLst>
          </p:cNvPr>
          <p:cNvSpPr>
            <a:spLocks noGrp="1"/>
          </p:cNvSpPr>
          <p:nvPr>
            <p:ph idx="1"/>
          </p:nvPr>
        </p:nvSpPr>
        <p:spPr/>
        <p:txBody>
          <a:bodyPr/>
          <a:lstStyle/>
          <a:p>
            <a:r>
              <a:rPr lang="en-GB" dirty="0"/>
              <a:t>Normal gait, walks unaided</a:t>
            </a:r>
          </a:p>
          <a:p>
            <a:r>
              <a:rPr lang="en-GB" dirty="0"/>
              <a:t>No Ataxia , no limb atrophy</a:t>
            </a:r>
          </a:p>
          <a:p>
            <a:r>
              <a:rPr lang="en-GB" dirty="0"/>
              <a:t>Prominent spinous process / mass T8/9 level – non tender (H/O direct trauma to this area many years ago with no on-going symptoms at this level). Tender L1-L3 paraspinals</a:t>
            </a:r>
          </a:p>
          <a:p>
            <a:r>
              <a:rPr lang="en-GB" dirty="0"/>
              <a:t>Lumbar ROM limited to 50% due to LBP</a:t>
            </a:r>
          </a:p>
          <a:p>
            <a:r>
              <a:rPr lang="en-GB" dirty="0"/>
              <a:t>Lower limb neurology intact with no deficits</a:t>
            </a:r>
          </a:p>
          <a:p>
            <a:r>
              <a:rPr lang="en-GB" dirty="0"/>
              <a:t>Normal tone</a:t>
            </a:r>
          </a:p>
          <a:p>
            <a:r>
              <a:rPr lang="en-GB" dirty="0"/>
              <a:t>Brisk DTR B/L knee and ankle</a:t>
            </a:r>
          </a:p>
          <a:p>
            <a:pPr marL="0" indent="0">
              <a:buNone/>
            </a:pPr>
            <a:endParaRPr lang="en-GB" dirty="0"/>
          </a:p>
          <a:p>
            <a:endParaRPr lang="en-GB" dirty="0"/>
          </a:p>
          <a:p>
            <a:endParaRPr lang="en-GB" dirty="0"/>
          </a:p>
          <a:p>
            <a:endParaRPr lang="en-GB" dirty="0"/>
          </a:p>
        </p:txBody>
      </p:sp>
      <p:pic>
        <p:nvPicPr>
          <p:cNvPr id="4" name="Picture 2">
            <a:extLst>
              <a:ext uri="{FF2B5EF4-FFF2-40B4-BE49-F238E27FC236}">
                <a16:creationId xmlns:a16="http://schemas.microsoft.com/office/drawing/2014/main" id="{961D8735-EAE4-45BE-9FEA-41D0EB9042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2697" y="5956565"/>
            <a:ext cx="9875259" cy="244412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45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CBBCBEE-25A1-41E3-B2F3-874BB1ED5273}"/>
              </a:ext>
            </a:extLst>
          </p:cNvPr>
          <p:cNvPicPr>
            <a:picLocks noGrp="1" noChangeAspect="1"/>
          </p:cNvPicPr>
          <p:nvPr>
            <p:ph idx="1"/>
          </p:nvPr>
        </p:nvPicPr>
        <p:blipFill>
          <a:blip r:embed="rId2"/>
          <a:stretch>
            <a:fillRect/>
          </a:stretch>
        </p:blipFill>
        <p:spPr>
          <a:xfrm>
            <a:off x="1769806" y="0"/>
            <a:ext cx="9033387" cy="6776884"/>
          </a:xfrm>
          <a:prstGeom prst="rect">
            <a:avLst/>
          </a:prstGeom>
        </p:spPr>
      </p:pic>
    </p:spTree>
    <p:extLst>
      <p:ext uri="{BB962C8B-B14F-4D97-AF65-F5344CB8AC3E}">
        <p14:creationId xmlns:p14="http://schemas.microsoft.com/office/powerpoint/2010/main" val="328143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88CB-B2B8-4017-8CB1-7EDBF5D333B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50AF079-EBE9-495C-A95A-68E7614506D3}"/>
              </a:ext>
            </a:extLst>
          </p:cNvPr>
          <p:cNvSpPr>
            <a:spLocks noGrp="1"/>
          </p:cNvSpPr>
          <p:nvPr>
            <p:ph idx="1"/>
          </p:nvPr>
        </p:nvSpPr>
        <p:spPr/>
        <p:txBody>
          <a:bodyPr/>
          <a:lstStyle/>
          <a:p>
            <a:pPr marL="0" indent="0" algn="ctr">
              <a:buNone/>
            </a:pPr>
            <a:endParaRPr lang="en-GB" dirty="0"/>
          </a:p>
          <a:p>
            <a:pPr marL="0" indent="0" algn="ctr">
              <a:buNone/>
            </a:pPr>
            <a:r>
              <a:rPr lang="en-GB" dirty="0"/>
              <a:t>What would be your management plan for this patient if seen in your clinic ?</a:t>
            </a:r>
          </a:p>
          <a:p>
            <a:pPr marL="0" indent="0" algn="ctr">
              <a:buNone/>
            </a:pPr>
            <a:endParaRPr lang="en-GB" dirty="0"/>
          </a:p>
        </p:txBody>
      </p:sp>
    </p:spTree>
    <p:extLst>
      <p:ext uri="{BB962C8B-B14F-4D97-AF65-F5344CB8AC3E}">
        <p14:creationId xmlns:p14="http://schemas.microsoft.com/office/powerpoint/2010/main" val="1746386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1512</TotalTime>
  <Words>1133</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Open Sans</vt:lpstr>
      <vt:lpstr>Open Sans Semibold</vt:lpstr>
      <vt:lpstr>Symbol</vt:lpstr>
      <vt:lpstr>Trebuchet MS</vt:lpstr>
      <vt:lpstr>Wingdings 3</vt:lpstr>
      <vt:lpstr>Facet</vt:lpstr>
      <vt:lpstr>Spinal Case Study</vt:lpstr>
      <vt:lpstr>PowerPoint Presentation</vt:lpstr>
      <vt:lpstr>PowerPoint Presentation</vt:lpstr>
      <vt:lpstr>PowerPoint Presentation</vt:lpstr>
      <vt:lpstr>Does this information change your level of concern?</vt:lpstr>
      <vt:lpstr>PowerPoint Presentation</vt:lpstr>
      <vt:lpstr>Objective Examination</vt:lpstr>
      <vt:lpstr>PowerPoint Presentation</vt:lpstr>
      <vt:lpstr>PowerPoint Presentation</vt:lpstr>
      <vt:lpstr>PowerPoint Presentation</vt:lpstr>
      <vt:lpstr>Florid tuberculous spondylodiscitis at T9/10 with very extensive paravertebral collections</vt:lpstr>
      <vt:lpstr>PowerPoint Presentation</vt:lpstr>
      <vt:lpstr>PowerPoint Presentation</vt:lpstr>
      <vt:lpstr>Reflection / Clinical Reasoning</vt:lpstr>
      <vt:lpstr>@ Risk population groups for spinal infection</vt:lpstr>
      <vt:lpstr>PowerPoint Presentation</vt:lpstr>
      <vt:lpstr>Interferon-Gamma Release Assays (IGRAs) – Blood Tests for TB Infection  </vt:lpstr>
      <vt:lpstr>Key points to remember</vt:lpstr>
      <vt:lpstr>Key themes resulting in missed / late diagnosis of spinal infection – International Framework for spinal red flags.  </vt:lpstr>
      <vt:lpstr>PowerPoint Presentation</vt:lpstr>
      <vt:lpstr>PowerPoint Presentation</vt:lpstr>
      <vt:lpstr>Outcome</vt:lpstr>
      <vt:lpstr>Useful Resources</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Case Study</dc:title>
  <dc:creator>Rajmanickam Shankaran &lt;School of Sport and Health Sciences&gt;</dc:creator>
  <cp:lastModifiedBy>Rajmanickam Shankaran (School of Health, Social Work and Sport)</cp:lastModifiedBy>
  <cp:revision>16</cp:revision>
  <dcterms:created xsi:type="dcterms:W3CDTF">2023-04-20T14:09:27Z</dcterms:created>
  <dcterms:modified xsi:type="dcterms:W3CDTF">2024-02-28T13:58:45Z</dcterms:modified>
</cp:coreProperties>
</file>